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76" r:id="rId3"/>
    <p:sldId id="269" r:id="rId4"/>
    <p:sldId id="272" r:id="rId5"/>
    <p:sldId id="270" r:id="rId6"/>
    <p:sldId id="274" r:id="rId7"/>
    <p:sldId id="275" r:id="rId8"/>
    <p:sldId id="271" r:id="rId9"/>
    <p:sldId id="277" r:id="rId10"/>
    <p:sldId id="278" r:id="rId11"/>
    <p:sldId id="279" r:id="rId12"/>
    <p:sldId id="280" r:id="rId13"/>
    <p:sldId id="281" r:id="rId14"/>
    <p:sldId id="282" r:id="rId15"/>
    <p:sldId id="258" r:id="rId16"/>
    <p:sldId id="259" r:id="rId17"/>
    <p:sldId id="260" r:id="rId18"/>
    <p:sldId id="257" r:id="rId19"/>
    <p:sldId id="261" r:id="rId20"/>
    <p:sldId id="262" r:id="rId21"/>
    <p:sldId id="263" r:id="rId22"/>
    <p:sldId id="264" r:id="rId23"/>
    <p:sldId id="265" r:id="rId24"/>
    <p:sldId id="268" r:id="rId25"/>
    <p:sldId id="266" r:id="rId26"/>
    <p:sldId id="267"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735" autoAdjust="0"/>
    <p:restoredTop sz="84054" autoAdjust="0"/>
  </p:normalViewPr>
  <p:slideViewPr>
    <p:cSldViewPr snapToGrid="0">
      <p:cViewPr>
        <p:scale>
          <a:sx n="200" d="100"/>
          <a:sy n="200" d="100"/>
        </p:scale>
        <p:origin x="-312" y="-254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3.png>
</file>

<file path=ppt/media/image19.png>
</file>

<file path=ppt/media/image21.png>
</file>

<file path=ppt/media/image24.png>
</file>

<file path=ppt/media/image2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36663E-869B-470F-843E-EFBB28A73711}" type="datetimeFigureOut">
              <a:rPr lang="en-US" smtClean="0"/>
              <a:t>11/16/2020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787119-5AAA-421B-A9B1-3D91B13585F8}" type="slidenum">
              <a:rPr lang="en-US" smtClean="0"/>
              <a:t>‹#›</a:t>
            </a:fld>
            <a:endParaRPr lang="en-US"/>
          </a:p>
        </p:txBody>
      </p:sp>
    </p:spTree>
    <p:extLst>
      <p:ext uri="{BB962C8B-B14F-4D97-AF65-F5344CB8AC3E}">
        <p14:creationId xmlns:p14="http://schemas.microsoft.com/office/powerpoint/2010/main" val="2992412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787119-5AAA-421B-A9B1-3D91B13585F8}" type="slidenum">
              <a:rPr lang="en-US" smtClean="0"/>
              <a:t>8</a:t>
            </a:fld>
            <a:endParaRPr lang="en-US"/>
          </a:p>
        </p:txBody>
      </p:sp>
    </p:spTree>
    <p:extLst>
      <p:ext uri="{BB962C8B-B14F-4D97-AF65-F5344CB8AC3E}">
        <p14:creationId xmlns:p14="http://schemas.microsoft.com/office/powerpoint/2010/main" val="30360869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PETH_raster_array</a:t>
            </a:r>
            <a:r>
              <a:rPr lang="en-US" dirty="0"/>
              <a:t>(</a:t>
            </a:r>
            <a:r>
              <a:rPr lang="en-US" dirty="0" err="1"/>
              <a:t>TS_uS,EVENTS.Left_start_up_t_uS</a:t>
            </a:r>
            <a:r>
              <a:rPr lang="en-US" dirty="0"/>
              <a:t>, 4, </a:t>
            </a:r>
            <a:r>
              <a:rPr lang="en-US" dirty="0" err="1"/>
              <a:t>PETH_win_ms</a:t>
            </a:r>
            <a:r>
              <a:rPr lang="en-US" dirty="0"/>
              <a:t>, PETH_win_ms,3)</a:t>
            </a:r>
          </a:p>
        </p:txBody>
      </p:sp>
      <p:sp>
        <p:nvSpPr>
          <p:cNvPr id="4" name="Slide Number Placeholder 3"/>
          <p:cNvSpPr>
            <a:spLocks noGrp="1"/>
          </p:cNvSpPr>
          <p:nvPr>
            <p:ph type="sldNum" sz="quarter" idx="5"/>
          </p:nvPr>
        </p:nvSpPr>
        <p:spPr/>
        <p:txBody>
          <a:bodyPr/>
          <a:lstStyle/>
          <a:p>
            <a:fld id="{00787119-5AAA-421B-A9B1-3D91B13585F8}" type="slidenum">
              <a:rPr lang="en-US" smtClean="0"/>
              <a:t>10</a:t>
            </a:fld>
            <a:endParaRPr lang="en-US"/>
          </a:p>
        </p:txBody>
      </p:sp>
    </p:spTree>
    <p:extLst>
      <p:ext uri="{BB962C8B-B14F-4D97-AF65-F5344CB8AC3E}">
        <p14:creationId xmlns:p14="http://schemas.microsoft.com/office/powerpoint/2010/main" val="16968382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787119-5AAA-421B-A9B1-3D91B13585F8}" type="slidenum">
              <a:rPr lang="en-US" smtClean="0"/>
              <a:t>22</a:t>
            </a:fld>
            <a:endParaRPr lang="en-US"/>
          </a:p>
        </p:txBody>
      </p:sp>
    </p:spTree>
    <p:extLst>
      <p:ext uri="{BB962C8B-B14F-4D97-AF65-F5344CB8AC3E}">
        <p14:creationId xmlns:p14="http://schemas.microsoft.com/office/powerpoint/2010/main" val="19732992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AB942-7C3B-4C1C-AE64-0F850595CE7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4C7A4ED-9EB5-4E54-903B-4FE76A08724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01FE2A5-9D02-4E20-A826-8A2F02A219F4}"/>
              </a:ext>
            </a:extLst>
          </p:cNvPr>
          <p:cNvSpPr>
            <a:spLocks noGrp="1"/>
          </p:cNvSpPr>
          <p:nvPr>
            <p:ph type="dt" sz="half" idx="10"/>
          </p:nvPr>
        </p:nvSpPr>
        <p:spPr/>
        <p:txBody>
          <a:bodyPr/>
          <a:lstStyle/>
          <a:p>
            <a:fld id="{29752F97-691D-4C8B-ADF0-D754BE5114E5}" type="datetimeFigureOut">
              <a:rPr lang="en-US" smtClean="0"/>
              <a:t>11/16/2020</a:t>
            </a:fld>
            <a:endParaRPr lang="en-US"/>
          </a:p>
        </p:txBody>
      </p:sp>
      <p:sp>
        <p:nvSpPr>
          <p:cNvPr id="5" name="Footer Placeholder 4">
            <a:extLst>
              <a:ext uri="{FF2B5EF4-FFF2-40B4-BE49-F238E27FC236}">
                <a16:creationId xmlns:a16="http://schemas.microsoft.com/office/drawing/2014/main" id="{1E55B926-F214-4CA7-8792-B50DBAAB2E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C7C35F-D5FC-4C5F-96FC-467B7EEC0646}"/>
              </a:ext>
            </a:extLst>
          </p:cNvPr>
          <p:cNvSpPr>
            <a:spLocks noGrp="1"/>
          </p:cNvSpPr>
          <p:nvPr>
            <p:ph type="sldNum" sz="quarter" idx="12"/>
          </p:nvPr>
        </p:nvSpPr>
        <p:spPr/>
        <p:txBody>
          <a:bodyPr/>
          <a:lstStyle/>
          <a:p>
            <a:fld id="{BF5A9420-FB0E-430C-BDBD-5027A2C13929}" type="slidenum">
              <a:rPr lang="en-US" smtClean="0"/>
              <a:t>‹#›</a:t>
            </a:fld>
            <a:endParaRPr lang="en-US"/>
          </a:p>
        </p:txBody>
      </p:sp>
    </p:spTree>
    <p:extLst>
      <p:ext uri="{BB962C8B-B14F-4D97-AF65-F5344CB8AC3E}">
        <p14:creationId xmlns:p14="http://schemas.microsoft.com/office/powerpoint/2010/main" val="39730325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447F9-8DE3-4979-9E3C-46A5EFE3BE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05FC6DA-9818-4DEC-AE9A-5C45A77A044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4669E3-A4EC-4CEE-B5C6-4119D9AE17EF}"/>
              </a:ext>
            </a:extLst>
          </p:cNvPr>
          <p:cNvSpPr>
            <a:spLocks noGrp="1"/>
          </p:cNvSpPr>
          <p:nvPr>
            <p:ph type="dt" sz="half" idx="10"/>
          </p:nvPr>
        </p:nvSpPr>
        <p:spPr/>
        <p:txBody>
          <a:bodyPr/>
          <a:lstStyle/>
          <a:p>
            <a:fld id="{29752F97-691D-4C8B-ADF0-D754BE5114E5}" type="datetimeFigureOut">
              <a:rPr lang="en-US" smtClean="0"/>
              <a:t>11/16/2020</a:t>
            </a:fld>
            <a:endParaRPr lang="en-US"/>
          </a:p>
        </p:txBody>
      </p:sp>
      <p:sp>
        <p:nvSpPr>
          <p:cNvPr id="5" name="Footer Placeholder 4">
            <a:extLst>
              <a:ext uri="{FF2B5EF4-FFF2-40B4-BE49-F238E27FC236}">
                <a16:creationId xmlns:a16="http://schemas.microsoft.com/office/drawing/2014/main" id="{AA2E2099-E2AB-4D30-85C1-1584BDBA4B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4BE2D1-CAE7-4EE1-BDD1-9EEB63ED9EFB}"/>
              </a:ext>
            </a:extLst>
          </p:cNvPr>
          <p:cNvSpPr>
            <a:spLocks noGrp="1"/>
          </p:cNvSpPr>
          <p:nvPr>
            <p:ph type="sldNum" sz="quarter" idx="12"/>
          </p:nvPr>
        </p:nvSpPr>
        <p:spPr/>
        <p:txBody>
          <a:bodyPr/>
          <a:lstStyle/>
          <a:p>
            <a:fld id="{BF5A9420-FB0E-430C-BDBD-5027A2C13929}" type="slidenum">
              <a:rPr lang="en-US" smtClean="0"/>
              <a:t>‹#›</a:t>
            </a:fld>
            <a:endParaRPr lang="en-US"/>
          </a:p>
        </p:txBody>
      </p:sp>
    </p:spTree>
    <p:extLst>
      <p:ext uri="{BB962C8B-B14F-4D97-AF65-F5344CB8AC3E}">
        <p14:creationId xmlns:p14="http://schemas.microsoft.com/office/powerpoint/2010/main" val="196342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9794D34-5034-4343-8394-8D04F1E581F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205E479-BB22-468F-9833-AE8A0FDA0B9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90F1B8-AD00-4AE0-9614-2FF0838BAF5A}"/>
              </a:ext>
            </a:extLst>
          </p:cNvPr>
          <p:cNvSpPr>
            <a:spLocks noGrp="1"/>
          </p:cNvSpPr>
          <p:nvPr>
            <p:ph type="dt" sz="half" idx="10"/>
          </p:nvPr>
        </p:nvSpPr>
        <p:spPr/>
        <p:txBody>
          <a:bodyPr/>
          <a:lstStyle/>
          <a:p>
            <a:fld id="{29752F97-691D-4C8B-ADF0-D754BE5114E5}" type="datetimeFigureOut">
              <a:rPr lang="en-US" smtClean="0"/>
              <a:t>11/16/2020</a:t>
            </a:fld>
            <a:endParaRPr lang="en-US"/>
          </a:p>
        </p:txBody>
      </p:sp>
      <p:sp>
        <p:nvSpPr>
          <p:cNvPr id="5" name="Footer Placeholder 4">
            <a:extLst>
              <a:ext uri="{FF2B5EF4-FFF2-40B4-BE49-F238E27FC236}">
                <a16:creationId xmlns:a16="http://schemas.microsoft.com/office/drawing/2014/main" id="{DD3E9DCB-B36B-4512-8DA5-ECEA962CAC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062E4F-13B6-4FC3-BF94-858F25399CAD}"/>
              </a:ext>
            </a:extLst>
          </p:cNvPr>
          <p:cNvSpPr>
            <a:spLocks noGrp="1"/>
          </p:cNvSpPr>
          <p:nvPr>
            <p:ph type="sldNum" sz="quarter" idx="12"/>
          </p:nvPr>
        </p:nvSpPr>
        <p:spPr/>
        <p:txBody>
          <a:bodyPr/>
          <a:lstStyle/>
          <a:p>
            <a:fld id="{BF5A9420-FB0E-430C-BDBD-5027A2C13929}" type="slidenum">
              <a:rPr lang="en-US" smtClean="0"/>
              <a:t>‹#›</a:t>
            </a:fld>
            <a:endParaRPr lang="en-US"/>
          </a:p>
        </p:txBody>
      </p:sp>
    </p:spTree>
    <p:extLst>
      <p:ext uri="{BB962C8B-B14F-4D97-AF65-F5344CB8AC3E}">
        <p14:creationId xmlns:p14="http://schemas.microsoft.com/office/powerpoint/2010/main" val="3401299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B4723-F1EE-4996-BBE7-90FC82B2DBF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66DEFC-2E99-4ACE-9092-7A5525BA25D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686AB9-35E1-4050-AB0E-6D072C9E9E3A}"/>
              </a:ext>
            </a:extLst>
          </p:cNvPr>
          <p:cNvSpPr>
            <a:spLocks noGrp="1"/>
          </p:cNvSpPr>
          <p:nvPr>
            <p:ph type="dt" sz="half" idx="10"/>
          </p:nvPr>
        </p:nvSpPr>
        <p:spPr/>
        <p:txBody>
          <a:bodyPr/>
          <a:lstStyle/>
          <a:p>
            <a:fld id="{29752F97-691D-4C8B-ADF0-D754BE5114E5}" type="datetimeFigureOut">
              <a:rPr lang="en-US" smtClean="0"/>
              <a:t>11/16/2020</a:t>
            </a:fld>
            <a:endParaRPr lang="en-US"/>
          </a:p>
        </p:txBody>
      </p:sp>
      <p:sp>
        <p:nvSpPr>
          <p:cNvPr id="5" name="Footer Placeholder 4">
            <a:extLst>
              <a:ext uri="{FF2B5EF4-FFF2-40B4-BE49-F238E27FC236}">
                <a16:creationId xmlns:a16="http://schemas.microsoft.com/office/drawing/2014/main" id="{3C948A03-0643-448D-B5BC-EC6FD24905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7064A4-5057-4F70-9A51-8DA093491D40}"/>
              </a:ext>
            </a:extLst>
          </p:cNvPr>
          <p:cNvSpPr>
            <a:spLocks noGrp="1"/>
          </p:cNvSpPr>
          <p:nvPr>
            <p:ph type="sldNum" sz="quarter" idx="12"/>
          </p:nvPr>
        </p:nvSpPr>
        <p:spPr/>
        <p:txBody>
          <a:bodyPr/>
          <a:lstStyle/>
          <a:p>
            <a:fld id="{BF5A9420-FB0E-430C-BDBD-5027A2C13929}" type="slidenum">
              <a:rPr lang="en-US" smtClean="0"/>
              <a:t>‹#›</a:t>
            </a:fld>
            <a:endParaRPr lang="en-US"/>
          </a:p>
        </p:txBody>
      </p:sp>
    </p:spTree>
    <p:extLst>
      <p:ext uri="{BB962C8B-B14F-4D97-AF65-F5344CB8AC3E}">
        <p14:creationId xmlns:p14="http://schemas.microsoft.com/office/powerpoint/2010/main" val="18120174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F8377-EBF2-4C4A-9AD7-1EAAA94F61A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67DCE23-CC92-42DE-ADC6-199C14E00C8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671F107-AF7C-44AE-9342-C59BAE170EF3}"/>
              </a:ext>
            </a:extLst>
          </p:cNvPr>
          <p:cNvSpPr>
            <a:spLocks noGrp="1"/>
          </p:cNvSpPr>
          <p:nvPr>
            <p:ph type="dt" sz="half" idx="10"/>
          </p:nvPr>
        </p:nvSpPr>
        <p:spPr/>
        <p:txBody>
          <a:bodyPr/>
          <a:lstStyle/>
          <a:p>
            <a:fld id="{29752F97-691D-4C8B-ADF0-D754BE5114E5}" type="datetimeFigureOut">
              <a:rPr lang="en-US" smtClean="0"/>
              <a:t>11/16/2020</a:t>
            </a:fld>
            <a:endParaRPr lang="en-US"/>
          </a:p>
        </p:txBody>
      </p:sp>
      <p:sp>
        <p:nvSpPr>
          <p:cNvPr id="5" name="Footer Placeholder 4">
            <a:extLst>
              <a:ext uri="{FF2B5EF4-FFF2-40B4-BE49-F238E27FC236}">
                <a16:creationId xmlns:a16="http://schemas.microsoft.com/office/drawing/2014/main" id="{0074B676-39DD-433D-94DB-97F366DD2E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1BEB64-8028-4633-93A4-8D77593FE4E2}"/>
              </a:ext>
            </a:extLst>
          </p:cNvPr>
          <p:cNvSpPr>
            <a:spLocks noGrp="1"/>
          </p:cNvSpPr>
          <p:nvPr>
            <p:ph type="sldNum" sz="quarter" idx="12"/>
          </p:nvPr>
        </p:nvSpPr>
        <p:spPr/>
        <p:txBody>
          <a:bodyPr/>
          <a:lstStyle/>
          <a:p>
            <a:fld id="{BF5A9420-FB0E-430C-BDBD-5027A2C13929}" type="slidenum">
              <a:rPr lang="en-US" smtClean="0"/>
              <a:t>‹#›</a:t>
            </a:fld>
            <a:endParaRPr lang="en-US"/>
          </a:p>
        </p:txBody>
      </p:sp>
    </p:spTree>
    <p:extLst>
      <p:ext uri="{BB962C8B-B14F-4D97-AF65-F5344CB8AC3E}">
        <p14:creationId xmlns:p14="http://schemas.microsoft.com/office/powerpoint/2010/main" val="1343016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EDFC6-CE87-46DD-9C34-EC17F2B43EE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14799EF-879B-4D91-8C51-8D556ACA9D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5E443E9-B454-43E2-92DD-121EC04BF26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05DAF5-D79D-4151-B672-0A4CB731C376}"/>
              </a:ext>
            </a:extLst>
          </p:cNvPr>
          <p:cNvSpPr>
            <a:spLocks noGrp="1"/>
          </p:cNvSpPr>
          <p:nvPr>
            <p:ph type="dt" sz="half" idx="10"/>
          </p:nvPr>
        </p:nvSpPr>
        <p:spPr/>
        <p:txBody>
          <a:bodyPr/>
          <a:lstStyle/>
          <a:p>
            <a:fld id="{29752F97-691D-4C8B-ADF0-D754BE5114E5}" type="datetimeFigureOut">
              <a:rPr lang="en-US" smtClean="0"/>
              <a:t>11/16/2020</a:t>
            </a:fld>
            <a:endParaRPr lang="en-US"/>
          </a:p>
        </p:txBody>
      </p:sp>
      <p:sp>
        <p:nvSpPr>
          <p:cNvPr id="6" name="Footer Placeholder 5">
            <a:extLst>
              <a:ext uri="{FF2B5EF4-FFF2-40B4-BE49-F238E27FC236}">
                <a16:creationId xmlns:a16="http://schemas.microsoft.com/office/drawing/2014/main" id="{7F9C4209-B70F-4AA4-A3C9-D2C611FAF6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EC7DB5-5812-443D-95F0-BE59CEE5949F}"/>
              </a:ext>
            </a:extLst>
          </p:cNvPr>
          <p:cNvSpPr>
            <a:spLocks noGrp="1"/>
          </p:cNvSpPr>
          <p:nvPr>
            <p:ph type="sldNum" sz="quarter" idx="12"/>
          </p:nvPr>
        </p:nvSpPr>
        <p:spPr/>
        <p:txBody>
          <a:bodyPr/>
          <a:lstStyle/>
          <a:p>
            <a:fld id="{BF5A9420-FB0E-430C-BDBD-5027A2C13929}" type="slidenum">
              <a:rPr lang="en-US" smtClean="0"/>
              <a:t>‹#›</a:t>
            </a:fld>
            <a:endParaRPr lang="en-US"/>
          </a:p>
        </p:txBody>
      </p:sp>
    </p:spTree>
    <p:extLst>
      <p:ext uri="{BB962C8B-B14F-4D97-AF65-F5344CB8AC3E}">
        <p14:creationId xmlns:p14="http://schemas.microsoft.com/office/powerpoint/2010/main" val="22796011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E31D7-3336-4830-B9B8-E31CA974778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4F72398-78A0-4ACC-BADB-6F0363D2E3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BD30843-434A-436F-9D98-C10C052F7E1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FD760A2-0D7E-46D2-8674-FBB2C9B235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7B347CF-1856-4897-83A7-7559DFBB865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7AFF1CC-0819-4648-8B2D-13F5412AEF98}"/>
              </a:ext>
            </a:extLst>
          </p:cNvPr>
          <p:cNvSpPr>
            <a:spLocks noGrp="1"/>
          </p:cNvSpPr>
          <p:nvPr>
            <p:ph type="dt" sz="half" idx="10"/>
          </p:nvPr>
        </p:nvSpPr>
        <p:spPr/>
        <p:txBody>
          <a:bodyPr/>
          <a:lstStyle/>
          <a:p>
            <a:fld id="{29752F97-691D-4C8B-ADF0-D754BE5114E5}" type="datetimeFigureOut">
              <a:rPr lang="en-US" smtClean="0"/>
              <a:t>11/16/2020</a:t>
            </a:fld>
            <a:endParaRPr lang="en-US"/>
          </a:p>
        </p:txBody>
      </p:sp>
      <p:sp>
        <p:nvSpPr>
          <p:cNvPr id="8" name="Footer Placeholder 7">
            <a:extLst>
              <a:ext uri="{FF2B5EF4-FFF2-40B4-BE49-F238E27FC236}">
                <a16:creationId xmlns:a16="http://schemas.microsoft.com/office/drawing/2014/main" id="{F7925482-EB15-4295-900C-18C4E8B8D62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7CF783A-07E2-4D41-AA71-0FA46C4DB365}"/>
              </a:ext>
            </a:extLst>
          </p:cNvPr>
          <p:cNvSpPr>
            <a:spLocks noGrp="1"/>
          </p:cNvSpPr>
          <p:nvPr>
            <p:ph type="sldNum" sz="quarter" idx="12"/>
          </p:nvPr>
        </p:nvSpPr>
        <p:spPr/>
        <p:txBody>
          <a:bodyPr/>
          <a:lstStyle/>
          <a:p>
            <a:fld id="{BF5A9420-FB0E-430C-BDBD-5027A2C13929}" type="slidenum">
              <a:rPr lang="en-US" smtClean="0"/>
              <a:t>‹#›</a:t>
            </a:fld>
            <a:endParaRPr lang="en-US"/>
          </a:p>
        </p:txBody>
      </p:sp>
    </p:spTree>
    <p:extLst>
      <p:ext uri="{BB962C8B-B14F-4D97-AF65-F5344CB8AC3E}">
        <p14:creationId xmlns:p14="http://schemas.microsoft.com/office/powerpoint/2010/main" val="3342483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49F931-803D-44CB-9425-1173060FF56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FE03964-E16F-4701-B0F2-79D78589F747}"/>
              </a:ext>
            </a:extLst>
          </p:cNvPr>
          <p:cNvSpPr>
            <a:spLocks noGrp="1"/>
          </p:cNvSpPr>
          <p:nvPr>
            <p:ph type="dt" sz="half" idx="10"/>
          </p:nvPr>
        </p:nvSpPr>
        <p:spPr/>
        <p:txBody>
          <a:bodyPr/>
          <a:lstStyle/>
          <a:p>
            <a:fld id="{29752F97-691D-4C8B-ADF0-D754BE5114E5}" type="datetimeFigureOut">
              <a:rPr lang="en-US" smtClean="0"/>
              <a:t>11/16/2020</a:t>
            </a:fld>
            <a:endParaRPr lang="en-US"/>
          </a:p>
        </p:txBody>
      </p:sp>
      <p:sp>
        <p:nvSpPr>
          <p:cNvPr id="4" name="Footer Placeholder 3">
            <a:extLst>
              <a:ext uri="{FF2B5EF4-FFF2-40B4-BE49-F238E27FC236}">
                <a16:creationId xmlns:a16="http://schemas.microsoft.com/office/drawing/2014/main" id="{C9187EDD-4D29-4621-A1FF-A0DD7F913D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D46A6A8-6AA8-4AA5-B920-EF6710262ED9}"/>
              </a:ext>
            </a:extLst>
          </p:cNvPr>
          <p:cNvSpPr>
            <a:spLocks noGrp="1"/>
          </p:cNvSpPr>
          <p:nvPr>
            <p:ph type="sldNum" sz="quarter" idx="12"/>
          </p:nvPr>
        </p:nvSpPr>
        <p:spPr/>
        <p:txBody>
          <a:bodyPr/>
          <a:lstStyle/>
          <a:p>
            <a:fld id="{BF5A9420-FB0E-430C-BDBD-5027A2C13929}" type="slidenum">
              <a:rPr lang="en-US" smtClean="0"/>
              <a:t>‹#›</a:t>
            </a:fld>
            <a:endParaRPr lang="en-US"/>
          </a:p>
        </p:txBody>
      </p:sp>
    </p:spTree>
    <p:extLst>
      <p:ext uri="{BB962C8B-B14F-4D97-AF65-F5344CB8AC3E}">
        <p14:creationId xmlns:p14="http://schemas.microsoft.com/office/powerpoint/2010/main" val="30266842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E54507E-F305-4E42-9086-B0D44595B0E3}"/>
              </a:ext>
            </a:extLst>
          </p:cNvPr>
          <p:cNvSpPr>
            <a:spLocks noGrp="1"/>
          </p:cNvSpPr>
          <p:nvPr>
            <p:ph type="dt" sz="half" idx="10"/>
          </p:nvPr>
        </p:nvSpPr>
        <p:spPr/>
        <p:txBody>
          <a:bodyPr/>
          <a:lstStyle/>
          <a:p>
            <a:fld id="{29752F97-691D-4C8B-ADF0-D754BE5114E5}" type="datetimeFigureOut">
              <a:rPr lang="en-US" smtClean="0"/>
              <a:t>11/16/2020</a:t>
            </a:fld>
            <a:endParaRPr lang="en-US"/>
          </a:p>
        </p:txBody>
      </p:sp>
      <p:sp>
        <p:nvSpPr>
          <p:cNvPr id="3" name="Footer Placeholder 2">
            <a:extLst>
              <a:ext uri="{FF2B5EF4-FFF2-40B4-BE49-F238E27FC236}">
                <a16:creationId xmlns:a16="http://schemas.microsoft.com/office/drawing/2014/main" id="{EC3F3E41-8608-4603-9FFD-78508D269C8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6874DAA-694E-48CE-A460-6A59AA13A092}"/>
              </a:ext>
            </a:extLst>
          </p:cNvPr>
          <p:cNvSpPr>
            <a:spLocks noGrp="1"/>
          </p:cNvSpPr>
          <p:nvPr>
            <p:ph type="sldNum" sz="quarter" idx="12"/>
          </p:nvPr>
        </p:nvSpPr>
        <p:spPr/>
        <p:txBody>
          <a:bodyPr/>
          <a:lstStyle/>
          <a:p>
            <a:fld id="{BF5A9420-FB0E-430C-BDBD-5027A2C13929}" type="slidenum">
              <a:rPr lang="en-US" smtClean="0"/>
              <a:t>‹#›</a:t>
            </a:fld>
            <a:endParaRPr lang="en-US"/>
          </a:p>
        </p:txBody>
      </p:sp>
    </p:spTree>
    <p:extLst>
      <p:ext uri="{BB962C8B-B14F-4D97-AF65-F5344CB8AC3E}">
        <p14:creationId xmlns:p14="http://schemas.microsoft.com/office/powerpoint/2010/main" val="34564395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1B771-ABCB-4482-9AE2-9F33350B1E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76D5E72-2E27-4457-8DCE-0B39822218D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AAD17D4-695C-4099-9B77-D5C02C12A9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7E9416-D00F-48EE-9721-9DC70E277B0D}"/>
              </a:ext>
            </a:extLst>
          </p:cNvPr>
          <p:cNvSpPr>
            <a:spLocks noGrp="1"/>
          </p:cNvSpPr>
          <p:nvPr>
            <p:ph type="dt" sz="half" idx="10"/>
          </p:nvPr>
        </p:nvSpPr>
        <p:spPr/>
        <p:txBody>
          <a:bodyPr/>
          <a:lstStyle/>
          <a:p>
            <a:fld id="{29752F97-691D-4C8B-ADF0-D754BE5114E5}" type="datetimeFigureOut">
              <a:rPr lang="en-US" smtClean="0"/>
              <a:t>11/16/2020</a:t>
            </a:fld>
            <a:endParaRPr lang="en-US"/>
          </a:p>
        </p:txBody>
      </p:sp>
      <p:sp>
        <p:nvSpPr>
          <p:cNvPr id="6" name="Footer Placeholder 5">
            <a:extLst>
              <a:ext uri="{FF2B5EF4-FFF2-40B4-BE49-F238E27FC236}">
                <a16:creationId xmlns:a16="http://schemas.microsoft.com/office/drawing/2014/main" id="{8E73D641-4420-463B-B6CA-F43969C773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AC5154-8ADE-4B83-B84C-2079857FB605}"/>
              </a:ext>
            </a:extLst>
          </p:cNvPr>
          <p:cNvSpPr>
            <a:spLocks noGrp="1"/>
          </p:cNvSpPr>
          <p:nvPr>
            <p:ph type="sldNum" sz="quarter" idx="12"/>
          </p:nvPr>
        </p:nvSpPr>
        <p:spPr/>
        <p:txBody>
          <a:bodyPr/>
          <a:lstStyle/>
          <a:p>
            <a:fld id="{BF5A9420-FB0E-430C-BDBD-5027A2C13929}" type="slidenum">
              <a:rPr lang="en-US" smtClean="0"/>
              <a:t>‹#›</a:t>
            </a:fld>
            <a:endParaRPr lang="en-US"/>
          </a:p>
        </p:txBody>
      </p:sp>
    </p:spTree>
    <p:extLst>
      <p:ext uri="{BB962C8B-B14F-4D97-AF65-F5344CB8AC3E}">
        <p14:creationId xmlns:p14="http://schemas.microsoft.com/office/powerpoint/2010/main" val="4575705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8F28A-E07A-491C-8CA2-4467D151A2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80C0915-BA2A-4EAA-A950-AC08FB6C158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636B379-F067-433B-B718-53D3A2DF27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240C4A9-EA40-4781-B2D0-63097AC0881B}"/>
              </a:ext>
            </a:extLst>
          </p:cNvPr>
          <p:cNvSpPr>
            <a:spLocks noGrp="1"/>
          </p:cNvSpPr>
          <p:nvPr>
            <p:ph type="dt" sz="half" idx="10"/>
          </p:nvPr>
        </p:nvSpPr>
        <p:spPr/>
        <p:txBody>
          <a:bodyPr/>
          <a:lstStyle/>
          <a:p>
            <a:fld id="{29752F97-691D-4C8B-ADF0-D754BE5114E5}" type="datetimeFigureOut">
              <a:rPr lang="en-US" smtClean="0"/>
              <a:t>11/16/2020</a:t>
            </a:fld>
            <a:endParaRPr lang="en-US"/>
          </a:p>
        </p:txBody>
      </p:sp>
      <p:sp>
        <p:nvSpPr>
          <p:cNvPr id="6" name="Footer Placeholder 5">
            <a:extLst>
              <a:ext uri="{FF2B5EF4-FFF2-40B4-BE49-F238E27FC236}">
                <a16:creationId xmlns:a16="http://schemas.microsoft.com/office/drawing/2014/main" id="{31638E44-8F83-4619-BAA5-D29C1BFFE5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A976EB-BECC-4E9A-ACCD-38E17A19E83C}"/>
              </a:ext>
            </a:extLst>
          </p:cNvPr>
          <p:cNvSpPr>
            <a:spLocks noGrp="1"/>
          </p:cNvSpPr>
          <p:nvPr>
            <p:ph type="sldNum" sz="quarter" idx="12"/>
          </p:nvPr>
        </p:nvSpPr>
        <p:spPr/>
        <p:txBody>
          <a:bodyPr/>
          <a:lstStyle/>
          <a:p>
            <a:fld id="{BF5A9420-FB0E-430C-BDBD-5027A2C13929}" type="slidenum">
              <a:rPr lang="en-US" smtClean="0"/>
              <a:t>‹#›</a:t>
            </a:fld>
            <a:endParaRPr lang="en-US"/>
          </a:p>
        </p:txBody>
      </p:sp>
    </p:spTree>
    <p:extLst>
      <p:ext uri="{BB962C8B-B14F-4D97-AF65-F5344CB8AC3E}">
        <p14:creationId xmlns:p14="http://schemas.microsoft.com/office/powerpoint/2010/main" val="27383695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7D0E6E4-FD48-4474-9201-452C8234234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5D69ECA-C732-4E9E-9303-E9E5DEE3C4F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FA51C4-3BF4-4224-8118-3FDF0F37E53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752F97-691D-4C8B-ADF0-D754BE5114E5}" type="datetimeFigureOut">
              <a:rPr lang="en-US" smtClean="0"/>
              <a:t>11/16/2020</a:t>
            </a:fld>
            <a:endParaRPr lang="en-US"/>
          </a:p>
        </p:txBody>
      </p:sp>
      <p:sp>
        <p:nvSpPr>
          <p:cNvPr id="5" name="Footer Placeholder 4">
            <a:extLst>
              <a:ext uri="{FF2B5EF4-FFF2-40B4-BE49-F238E27FC236}">
                <a16:creationId xmlns:a16="http://schemas.microsoft.com/office/drawing/2014/main" id="{09FA8403-3AC8-45A8-82B3-3FAF08C5811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678413A-B165-49F1-85E0-EC8F907F78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5A9420-FB0E-430C-BDBD-5027A2C13929}" type="slidenum">
              <a:rPr lang="en-US" smtClean="0"/>
              <a:t>‹#›</a:t>
            </a:fld>
            <a:endParaRPr lang="en-US"/>
          </a:p>
        </p:txBody>
      </p:sp>
    </p:spTree>
    <p:extLst>
      <p:ext uri="{BB962C8B-B14F-4D97-AF65-F5344CB8AC3E}">
        <p14:creationId xmlns:p14="http://schemas.microsoft.com/office/powerpoint/2010/main" val="38105430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emf"/><Relationship Id="rId7" Type="http://schemas.openxmlformats.org/officeDocument/2006/relationships/image" Target="../media/image18.emf"/><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7.emf"/><Relationship Id="rId5" Type="http://schemas.openxmlformats.org/officeDocument/2006/relationships/image" Target="../media/image16.emf"/><Relationship Id="rId4" Type="http://schemas.openxmlformats.org/officeDocument/2006/relationships/image" Target="../media/image15.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2.xml"/><Relationship Id="rId5" Type="http://schemas.openxmlformats.org/officeDocument/2006/relationships/image" Target="../media/image31.emf"/><Relationship Id="rId4" Type="http://schemas.openxmlformats.org/officeDocument/2006/relationships/image" Target="../media/image30.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emf"/><Relationship Id="rId1" Type="http://schemas.openxmlformats.org/officeDocument/2006/relationships/slideLayout" Target="../slideLayouts/slideLayout2.xml"/><Relationship Id="rId5" Type="http://schemas.openxmlformats.org/officeDocument/2006/relationships/image" Target="../media/image35.emf"/><Relationship Id="rId4" Type="http://schemas.openxmlformats.org/officeDocument/2006/relationships/image" Target="../media/image34.emf"/></Relationships>
</file>

<file path=ppt/slides/_rels/slide21.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0.emf"/><Relationship Id="rId7" Type="http://schemas.openxmlformats.org/officeDocument/2006/relationships/image" Target="../media/image44.emf"/><Relationship Id="rId2" Type="http://schemas.openxmlformats.org/officeDocument/2006/relationships/image" Target="../media/image39.emf"/><Relationship Id="rId1" Type="http://schemas.openxmlformats.org/officeDocument/2006/relationships/slideLayout" Target="../slideLayouts/slideLayout2.xml"/><Relationship Id="rId6" Type="http://schemas.openxmlformats.org/officeDocument/2006/relationships/image" Target="../media/image43.emf"/><Relationship Id="rId5" Type="http://schemas.openxmlformats.org/officeDocument/2006/relationships/image" Target="../media/image42.emf"/><Relationship Id="rId4" Type="http://schemas.openxmlformats.org/officeDocument/2006/relationships/image" Target="../media/image41.emf"/></Relationships>
</file>

<file path=ppt/slides/_rels/slide24.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8" Type="http://schemas.openxmlformats.org/officeDocument/2006/relationships/image" Target="../media/image52.emf"/><Relationship Id="rId3" Type="http://schemas.openxmlformats.org/officeDocument/2006/relationships/image" Target="../media/image47.emf"/><Relationship Id="rId7" Type="http://schemas.openxmlformats.org/officeDocument/2006/relationships/image" Target="../media/image51.emf"/><Relationship Id="rId12" Type="http://schemas.openxmlformats.org/officeDocument/2006/relationships/image" Target="../media/image56.emf"/><Relationship Id="rId2" Type="http://schemas.openxmlformats.org/officeDocument/2006/relationships/image" Target="../media/image46.emf"/><Relationship Id="rId1" Type="http://schemas.openxmlformats.org/officeDocument/2006/relationships/slideLayout" Target="../slideLayouts/slideLayout2.xml"/><Relationship Id="rId6" Type="http://schemas.openxmlformats.org/officeDocument/2006/relationships/image" Target="../media/image50.emf"/><Relationship Id="rId11" Type="http://schemas.openxmlformats.org/officeDocument/2006/relationships/image" Target="../media/image55.emf"/><Relationship Id="rId5" Type="http://schemas.openxmlformats.org/officeDocument/2006/relationships/image" Target="../media/image49.emf"/><Relationship Id="rId10" Type="http://schemas.openxmlformats.org/officeDocument/2006/relationships/image" Target="../media/image54.emf"/><Relationship Id="rId4" Type="http://schemas.openxmlformats.org/officeDocument/2006/relationships/image" Target="../media/image48.emf"/><Relationship Id="rId9" Type="http://schemas.openxmlformats.org/officeDocument/2006/relationships/image" Target="../media/image53.emf"/></Relationships>
</file>

<file path=ppt/slides/_rels/slide26.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image" Target="../media/image57.emf"/><Relationship Id="rId1" Type="http://schemas.openxmlformats.org/officeDocument/2006/relationships/slideLayout" Target="../slideLayouts/slideLayout2.xml"/><Relationship Id="rId6" Type="http://schemas.openxmlformats.org/officeDocument/2006/relationships/image" Target="../media/image61.emf"/><Relationship Id="rId5" Type="http://schemas.openxmlformats.org/officeDocument/2006/relationships/image" Target="../media/image60.emf"/><Relationship Id="rId4" Type="http://schemas.openxmlformats.org/officeDocument/2006/relationships/image" Target="../media/image59.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image" Target="../media/image5.emf"/><Relationship Id="rId7" Type="http://schemas.openxmlformats.org/officeDocument/2006/relationships/image" Target="../media/image8.emf"/><Relationship Id="rId2" Type="http://schemas.openxmlformats.org/officeDocument/2006/relationships/image" Target="../media/image4.emf"/><Relationship Id="rId1" Type="http://schemas.openxmlformats.org/officeDocument/2006/relationships/slideLayout" Target="../slideLayouts/slideLayout7.xml"/><Relationship Id="rId6" Type="http://schemas.openxmlformats.org/officeDocument/2006/relationships/image" Target="../media/image7.emf"/><Relationship Id="rId5" Type="http://schemas.openxmlformats.org/officeDocument/2006/relationships/image" Target="../media/image3.emf"/><Relationship Id="rId10" Type="http://schemas.openxmlformats.org/officeDocument/2006/relationships/image" Target="../media/image11.emf"/><Relationship Id="rId4" Type="http://schemas.openxmlformats.org/officeDocument/2006/relationships/image" Target="../media/image6.emf"/><Relationship Id="rId9" Type="http://schemas.openxmlformats.org/officeDocument/2006/relationships/image" Target="../media/image10.emf"/></Relationships>
</file>

<file path=ppt/slides/_rels/slide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86841-49BC-4378-873C-2AEC7C34E157}"/>
              </a:ext>
            </a:extLst>
          </p:cNvPr>
          <p:cNvSpPr>
            <a:spLocks noGrp="1"/>
          </p:cNvSpPr>
          <p:nvPr>
            <p:ph type="ctrTitle"/>
          </p:nvPr>
        </p:nvSpPr>
        <p:spPr/>
        <p:txBody>
          <a:bodyPr>
            <a:normAutofit/>
          </a:bodyPr>
          <a:lstStyle/>
          <a:p>
            <a:r>
              <a:rPr lang="en-US" dirty="0"/>
              <a:t>Neural correlates to movements from Q1</a:t>
            </a:r>
          </a:p>
        </p:txBody>
      </p:sp>
      <p:sp>
        <p:nvSpPr>
          <p:cNvPr id="3" name="Subtitle 2">
            <a:extLst>
              <a:ext uri="{FF2B5EF4-FFF2-40B4-BE49-F238E27FC236}">
                <a16:creationId xmlns:a16="http://schemas.microsoft.com/office/drawing/2014/main" id="{7DB481E4-DA23-430C-AA5E-FC1FA6F09F5E}"/>
              </a:ext>
            </a:extLst>
          </p:cNvPr>
          <p:cNvSpPr>
            <a:spLocks noGrp="1"/>
          </p:cNvSpPr>
          <p:nvPr>
            <p:ph type="subTitle" idx="1"/>
          </p:nvPr>
        </p:nvSpPr>
        <p:spPr/>
        <p:txBody>
          <a:bodyPr/>
          <a:lstStyle/>
          <a:p>
            <a:r>
              <a:rPr lang="en-US" dirty="0"/>
              <a:t>GitHub\</a:t>
            </a:r>
            <a:r>
              <a:rPr lang="en-US" dirty="0" err="1"/>
              <a:t>LID_Ketamine_String_Pulling</a:t>
            </a:r>
            <a:r>
              <a:rPr lang="en-US" dirty="0"/>
              <a:t>\</a:t>
            </a:r>
            <a:r>
              <a:rPr lang="en-US" dirty="0" err="1"/>
              <a:t>Questions_stephen</a:t>
            </a:r>
            <a:r>
              <a:rPr lang="en-US" dirty="0"/>
              <a:t>\</a:t>
            </a:r>
            <a:r>
              <a:rPr lang="en-US" dirty="0" err="1"/>
              <a:t>String_Pulling</a:t>
            </a:r>
            <a:endParaRPr lang="en-US" dirty="0"/>
          </a:p>
        </p:txBody>
      </p:sp>
    </p:spTree>
    <p:extLst>
      <p:ext uri="{BB962C8B-B14F-4D97-AF65-F5344CB8AC3E}">
        <p14:creationId xmlns:p14="http://schemas.microsoft.com/office/powerpoint/2010/main" val="17111352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7E383-51E4-4D58-B76D-E8B444C5CD52}"/>
              </a:ext>
            </a:extLst>
          </p:cNvPr>
          <p:cNvSpPr>
            <a:spLocks noGrp="1"/>
          </p:cNvSpPr>
          <p:nvPr>
            <p:ph type="title"/>
          </p:nvPr>
        </p:nvSpPr>
        <p:spPr>
          <a:xfrm>
            <a:off x="31878" y="-51149"/>
            <a:ext cx="4164202" cy="1325563"/>
          </a:xfrm>
        </p:spPr>
        <p:txBody>
          <a:bodyPr/>
          <a:lstStyle/>
          <a:p>
            <a:r>
              <a:rPr lang="en-US" dirty="0"/>
              <a:t>Where I left off</a:t>
            </a:r>
          </a:p>
        </p:txBody>
      </p:sp>
      <p:sp>
        <p:nvSpPr>
          <p:cNvPr id="3" name="Content Placeholder 2">
            <a:extLst>
              <a:ext uri="{FF2B5EF4-FFF2-40B4-BE49-F238E27FC236}">
                <a16:creationId xmlns:a16="http://schemas.microsoft.com/office/drawing/2014/main" id="{E08C0FF7-E1AF-4A3A-B348-0509C43D4C77}"/>
              </a:ext>
            </a:extLst>
          </p:cNvPr>
          <p:cNvSpPr>
            <a:spLocks noGrp="1"/>
          </p:cNvSpPr>
          <p:nvPr>
            <p:ph idx="1"/>
          </p:nvPr>
        </p:nvSpPr>
        <p:spPr>
          <a:xfrm>
            <a:off x="143501" y="968695"/>
            <a:ext cx="3990975" cy="2142527"/>
          </a:xfrm>
        </p:spPr>
        <p:txBody>
          <a:bodyPr>
            <a:normAutofit fontScale="92500" lnSpcReduction="10000"/>
          </a:bodyPr>
          <a:lstStyle/>
          <a:p>
            <a:r>
              <a:rPr lang="en-US" dirty="0"/>
              <a:t>Q1_Do… </a:t>
            </a:r>
            <a:r>
              <a:rPr lang="en-US" dirty="0" err="1"/>
              <a:t>single_unit.m</a:t>
            </a:r>
            <a:endParaRPr lang="en-US" dirty="0"/>
          </a:p>
          <a:p>
            <a:r>
              <a:rPr lang="en-US" dirty="0"/>
              <a:t>Found a few gorgeous single unit responses but really in Rat315 session 31 so far. Not so great in other sets. </a:t>
            </a:r>
          </a:p>
        </p:txBody>
      </p:sp>
      <p:pic>
        <p:nvPicPr>
          <p:cNvPr id="4" name="Picture 3">
            <a:extLst>
              <a:ext uri="{FF2B5EF4-FFF2-40B4-BE49-F238E27FC236}">
                <a16:creationId xmlns:a16="http://schemas.microsoft.com/office/drawing/2014/main" id="{1D331A18-1851-4FBB-9969-DF89EB2C3A5F}"/>
              </a:ext>
            </a:extLst>
          </p:cNvPr>
          <p:cNvPicPr>
            <a:picLocks noChangeAspect="1"/>
          </p:cNvPicPr>
          <p:nvPr/>
        </p:nvPicPr>
        <p:blipFill>
          <a:blip r:embed="rId3"/>
          <a:stretch>
            <a:fillRect/>
          </a:stretch>
        </p:blipFill>
        <p:spPr>
          <a:xfrm>
            <a:off x="205040" y="3507898"/>
            <a:ext cx="4075495" cy="3152911"/>
          </a:xfrm>
          <a:prstGeom prst="rect">
            <a:avLst/>
          </a:prstGeom>
        </p:spPr>
      </p:pic>
      <p:sp>
        <p:nvSpPr>
          <p:cNvPr id="5" name="Rectangle 4">
            <a:extLst>
              <a:ext uri="{FF2B5EF4-FFF2-40B4-BE49-F238E27FC236}">
                <a16:creationId xmlns:a16="http://schemas.microsoft.com/office/drawing/2014/main" id="{6C04B143-925C-46A7-9D47-1DECAF890C6C}"/>
              </a:ext>
            </a:extLst>
          </p:cNvPr>
          <p:cNvSpPr/>
          <p:nvPr/>
        </p:nvSpPr>
        <p:spPr>
          <a:xfrm>
            <a:off x="1841436" y="3429000"/>
            <a:ext cx="971741" cy="369332"/>
          </a:xfrm>
          <a:prstGeom prst="rect">
            <a:avLst/>
          </a:prstGeom>
        </p:spPr>
        <p:txBody>
          <a:bodyPr wrap="none">
            <a:spAutoFit/>
          </a:bodyPr>
          <a:lstStyle/>
          <a:p>
            <a:r>
              <a:rPr lang="en-US" dirty="0"/>
              <a:t>OK in 27</a:t>
            </a:r>
          </a:p>
        </p:txBody>
      </p:sp>
      <p:pic>
        <p:nvPicPr>
          <p:cNvPr id="6" name="Picture 5">
            <a:extLst>
              <a:ext uri="{FF2B5EF4-FFF2-40B4-BE49-F238E27FC236}">
                <a16:creationId xmlns:a16="http://schemas.microsoft.com/office/drawing/2014/main" id="{A31724C7-0D76-4EAE-98DC-E2F87C0B3E08}"/>
              </a:ext>
            </a:extLst>
          </p:cNvPr>
          <p:cNvPicPr>
            <a:picLocks noChangeAspect="1"/>
          </p:cNvPicPr>
          <p:nvPr/>
        </p:nvPicPr>
        <p:blipFill>
          <a:blip r:embed="rId4"/>
          <a:stretch>
            <a:fillRect/>
          </a:stretch>
        </p:blipFill>
        <p:spPr>
          <a:xfrm>
            <a:off x="8353714" y="3866357"/>
            <a:ext cx="3758084" cy="2907353"/>
          </a:xfrm>
          <a:prstGeom prst="rect">
            <a:avLst/>
          </a:prstGeom>
        </p:spPr>
      </p:pic>
      <p:sp>
        <p:nvSpPr>
          <p:cNvPr id="7" name="Rectangle 6">
            <a:extLst>
              <a:ext uri="{FF2B5EF4-FFF2-40B4-BE49-F238E27FC236}">
                <a16:creationId xmlns:a16="http://schemas.microsoft.com/office/drawing/2014/main" id="{2066BB91-69B3-4F39-948D-A66F50106531}"/>
              </a:ext>
            </a:extLst>
          </p:cNvPr>
          <p:cNvSpPr/>
          <p:nvPr/>
        </p:nvSpPr>
        <p:spPr>
          <a:xfrm>
            <a:off x="8767375" y="3292458"/>
            <a:ext cx="1263936" cy="369332"/>
          </a:xfrm>
          <a:prstGeom prst="rect">
            <a:avLst/>
          </a:prstGeom>
        </p:spPr>
        <p:txBody>
          <a:bodyPr wrap="none">
            <a:spAutoFit/>
          </a:bodyPr>
          <a:lstStyle/>
          <a:p>
            <a:r>
              <a:rPr lang="en-US" dirty="0" err="1"/>
              <a:t>GREat</a:t>
            </a:r>
            <a:r>
              <a:rPr lang="en-US" dirty="0"/>
              <a:t> in 31</a:t>
            </a:r>
          </a:p>
        </p:txBody>
      </p:sp>
      <p:pic>
        <p:nvPicPr>
          <p:cNvPr id="8" name="Picture 7">
            <a:extLst>
              <a:ext uri="{FF2B5EF4-FFF2-40B4-BE49-F238E27FC236}">
                <a16:creationId xmlns:a16="http://schemas.microsoft.com/office/drawing/2014/main" id="{56B141EA-B151-4032-BE7D-168CDBA71E4C}"/>
              </a:ext>
            </a:extLst>
          </p:cNvPr>
          <p:cNvPicPr>
            <a:picLocks noChangeAspect="1"/>
          </p:cNvPicPr>
          <p:nvPr/>
        </p:nvPicPr>
        <p:blipFill>
          <a:blip r:embed="rId5"/>
          <a:stretch>
            <a:fillRect/>
          </a:stretch>
        </p:blipFill>
        <p:spPr>
          <a:xfrm>
            <a:off x="8767375" y="523888"/>
            <a:ext cx="3344423" cy="2587334"/>
          </a:xfrm>
          <a:prstGeom prst="rect">
            <a:avLst/>
          </a:prstGeom>
        </p:spPr>
      </p:pic>
      <p:pic>
        <p:nvPicPr>
          <p:cNvPr id="9" name="Picture 8">
            <a:extLst>
              <a:ext uri="{FF2B5EF4-FFF2-40B4-BE49-F238E27FC236}">
                <a16:creationId xmlns:a16="http://schemas.microsoft.com/office/drawing/2014/main" id="{F69F81EB-7D14-4790-AA3C-C48E489DCCE4}"/>
              </a:ext>
            </a:extLst>
          </p:cNvPr>
          <p:cNvPicPr>
            <a:picLocks noChangeAspect="1"/>
          </p:cNvPicPr>
          <p:nvPr/>
        </p:nvPicPr>
        <p:blipFill>
          <a:blip r:embed="rId6"/>
          <a:stretch>
            <a:fillRect/>
          </a:stretch>
        </p:blipFill>
        <p:spPr>
          <a:xfrm>
            <a:off x="4531887" y="419223"/>
            <a:ext cx="3821827" cy="2956666"/>
          </a:xfrm>
          <a:prstGeom prst="rect">
            <a:avLst/>
          </a:prstGeom>
        </p:spPr>
      </p:pic>
      <p:pic>
        <p:nvPicPr>
          <p:cNvPr id="10" name="Picture 9">
            <a:extLst>
              <a:ext uri="{FF2B5EF4-FFF2-40B4-BE49-F238E27FC236}">
                <a16:creationId xmlns:a16="http://schemas.microsoft.com/office/drawing/2014/main" id="{93E21D70-67B9-44A9-9E0B-E68628DB69D8}"/>
              </a:ext>
            </a:extLst>
          </p:cNvPr>
          <p:cNvPicPr>
            <a:picLocks noChangeAspect="1"/>
          </p:cNvPicPr>
          <p:nvPr/>
        </p:nvPicPr>
        <p:blipFill>
          <a:blip r:embed="rId7"/>
          <a:stretch>
            <a:fillRect/>
          </a:stretch>
        </p:blipFill>
        <p:spPr>
          <a:xfrm>
            <a:off x="4365053" y="3753456"/>
            <a:ext cx="3758084" cy="2907353"/>
          </a:xfrm>
          <a:prstGeom prst="rect">
            <a:avLst/>
          </a:prstGeom>
        </p:spPr>
      </p:pic>
    </p:spTree>
    <p:extLst>
      <p:ext uri="{BB962C8B-B14F-4D97-AF65-F5344CB8AC3E}">
        <p14:creationId xmlns:p14="http://schemas.microsoft.com/office/powerpoint/2010/main" val="31893989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DF036C6B-D0A2-49F2-A1D3-B900CE070C54}"/>
              </a:ext>
            </a:extLst>
          </p:cNvPr>
          <p:cNvSpPr/>
          <p:nvPr/>
        </p:nvSpPr>
        <p:spPr>
          <a:xfrm>
            <a:off x="650240" y="680720"/>
            <a:ext cx="8168640" cy="4714240"/>
          </a:xfrm>
          <a:custGeom>
            <a:avLst/>
            <a:gdLst>
              <a:gd name="connsiteX0" fmla="*/ 0 w 6654994"/>
              <a:gd name="connsiteY0" fmla="*/ 3596640 h 3789680"/>
              <a:gd name="connsiteX1" fmla="*/ 50800 w 6654994"/>
              <a:gd name="connsiteY1" fmla="*/ 3606800 h 3789680"/>
              <a:gd name="connsiteX2" fmla="*/ 111760 w 6654994"/>
              <a:gd name="connsiteY2" fmla="*/ 3627120 h 3789680"/>
              <a:gd name="connsiteX3" fmla="*/ 325120 w 6654994"/>
              <a:gd name="connsiteY3" fmla="*/ 3616960 h 3789680"/>
              <a:gd name="connsiteX4" fmla="*/ 406400 w 6654994"/>
              <a:gd name="connsiteY4" fmla="*/ 3596640 h 3789680"/>
              <a:gd name="connsiteX5" fmla="*/ 477520 w 6654994"/>
              <a:gd name="connsiteY5" fmla="*/ 3576320 h 3789680"/>
              <a:gd name="connsiteX6" fmla="*/ 497840 w 6654994"/>
              <a:gd name="connsiteY6" fmla="*/ 3545840 h 3789680"/>
              <a:gd name="connsiteX7" fmla="*/ 558800 w 6654994"/>
              <a:gd name="connsiteY7" fmla="*/ 3525520 h 3789680"/>
              <a:gd name="connsiteX8" fmla="*/ 609600 w 6654994"/>
              <a:gd name="connsiteY8" fmla="*/ 3474720 h 3789680"/>
              <a:gd name="connsiteX9" fmla="*/ 629920 w 6654994"/>
              <a:gd name="connsiteY9" fmla="*/ 3444240 h 3789680"/>
              <a:gd name="connsiteX10" fmla="*/ 690880 w 6654994"/>
              <a:gd name="connsiteY10" fmla="*/ 3393440 h 3789680"/>
              <a:gd name="connsiteX11" fmla="*/ 731520 w 6654994"/>
              <a:gd name="connsiteY11" fmla="*/ 3342640 h 3789680"/>
              <a:gd name="connsiteX12" fmla="*/ 772160 w 6654994"/>
              <a:gd name="connsiteY12" fmla="*/ 3291840 h 3789680"/>
              <a:gd name="connsiteX13" fmla="*/ 812800 w 6654994"/>
              <a:gd name="connsiteY13" fmla="*/ 3230880 h 3789680"/>
              <a:gd name="connsiteX14" fmla="*/ 822960 w 6654994"/>
              <a:gd name="connsiteY14" fmla="*/ 3200400 h 3789680"/>
              <a:gd name="connsiteX15" fmla="*/ 863600 w 6654994"/>
              <a:gd name="connsiteY15" fmla="*/ 3139440 h 3789680"/>
              <a:gd name="connsiteX16" fmla="*/ 894080 w 6654994"/>
              <a:gd name="connsiteY16" fmla="*/ 3078480 h 3789680"/>
              <a:gd name="connsiteX17" fmla="*/ 904240 w 6654994"/>
              <a:gd name="connsiteY17" fmla="*/ 3048000 h 3789680"/>
              <a:gd name="connsiteX18" fmla="*/ 924560 w 6654994"/>
              <a:gd name="connsiteY18" fmla="*/ 3017520 h 3789680"/>
              <a:gd name="connsiteX19" fmla="*/ 934720 w 6654994"/>
              <a:gd name="connsiteY19" fmla="*/ 2987040 h 3789680"/>
              <a:gd name="connsiteX20" fmla="*/ 955040 w 6654994"/>
              <a:gd name="connsiteY20" fmla="*/ 2946400 h 3789680"/>
              <a:gd name="connsiteX21" fmla="*/ 975360 w 6654994"/>
              <a:gd name="connsiteY21" fmla="*/ 2885440 h 3789680"/>
              <a:gd name="connsiteX22" fmla="*/ 1005840 w 6654994"/>
              <a:gd name="connsiteY22" fmla="*/ 2824480 h 3789680"/>
              <a:gd name="connsiteX23" fmla="*/ 1026160 w 6654994"/>
              <a:gd name="connsiteY23" fmla="*/ 2794000 h 3789680"/>
              <a:gd name="connsiteX24" fmla="*/ 1036320 w 6654994"/>
              <a:gd name="connsiteY24" fmla="*/ 2753360 h 3789680"/>
              <a:gd name="connsiteX25" fmla="*/ 1046480 w 6654994"/>
              <a:gd name="connsiteY25" fmla="*/ 2722880 h 3789680"/>
              <a:gd name="connsiteX26" fmla="*/ 1056640 w 6654994"/>
              <a:gd name="connsiteY26" fmla="*/ 2672080 h 3789680"/>
              <a:gd name="connsiteX27" fmla="*/ 1066800 w 6654994"/>
              <a:gd name="connsiteY27" fmla="*/ 2641600 h 3789680"/>
              <a:gd name="connsiteX28" fmla="*/ 1076960 w 6654994"/>
              <a:gd name="connsiteY28" fmla="*/ 2590800 h 3789680"/>
              <a:gd name="connsiteX29" fmla="*/ 1097280 w 6654994"/>
              <a:gd name="connsiteY29" fmla="*/ 2529840 h 3789680"/>
              <a:gd name="connsiteX30" fmla="*/ 1127760 w 6654994"/>
              <a:gd name="connsiteY30" fmla="*/ 2438400 h 3789680"/>
              <a:gd name="connsiteX31" fmla="*/ 1178560 w 6654994"/>
              <a:gd name="connsiteY31" fmla="*/ 2286000 h 3789680"/>
              <a:gd name="connsiteX32" fmla="*/ 1188720 w 6654994"/>
              <a:gd name="connsiteY32" fmla="*/ 2255520 h 3789680"/>
              <a:gd name="connsiteX33" fmla="*/ 1198880 w 6654994"/>
              <a:gd name="connsiteY33" fmla="*/ 2225040 h 3789680"/>
              <a:gd name="connsiteX34" fmla="*/ 1209040 w 6654994"/>
              <a:gd name="connsiteY34" fmla="*/ 2174240 h 3789680"/>
              <a:gd name="connsiteX35" fmla="*/ 1239520 w 6654994"/>
              <a:gd name="connsiteY35" fmla="*/ 2021840 h 3789680"/>
              <a:gd name="connsiteX36" fmla="*/ 1259840 w 6654994"/>
              <a:gd name="connsiteY36" fmla="*/ 1767840 h 3789680"/>
              <a:gd name="connsiteX37" fmla="*/ 1270000 w 6654994"/>
              <a:gd name="connsiteY37" fmla="*/ 1737360 h 3789680"/>
              <a:gd name="connsiteX38" fmla="*/ 1280160 w 6654994"/>
              <a:gd name="connsiteY38" fmla="*/ 1696720 h 3789680"/>
              <a:gd name="connsiteX39" fmla="*/ 1300480 w 6654994"/>
              <a:gd name="connsiteY39" fmla="*/ 1595120 h 3789680"/>
              <a:gd name="connsiteX40" fmla="*/ 1320800 w 6654994"/>
              <a:gd name="connsiteY40" fmla="*/ 1513840 h 3789680"/>
              <a:gd name="connsiteX41" fmla="*/ 1341120 w 6654994"/>
              <a:gd name="connsiteY41" fmla="*/ 1483360 h 3789680"/>
              <a:gd name="connsiteX42" fmla="*/ 1351280 w 6654994"/>
              <a:gd name="connsiteY42" fmla="*/ 1442720 h 3789680"/>
              <a:gd name="connsiteX43" fmla="*/ 1361440 w 6654994"/>
              <a:gd name="connsiteY43" fmla="*/ 1381760 h 3789680"/>
              <a:gd name="connsiteX44" fmla="*/ 1371600 w 6654994"/>
              <a:gd name="connsiteY44" fmla="*/ 1351280 h 3789680"/>
              <a:gd name="connsiteX45" fmla="*/ 1391920 w 6654994"/>
              <a:gd name="connsiteY45" fmla="*/ 1219200 h 3789680"/>
              <a:gd name="connsiteX46" fmla="*/ 1432560 w 6654994"/>
              <a:gd name="connsiteY46" fmla="*/ 1148080 h 3789680"/>
              <a:gd name="connsiteX47" fmla="*/ 1452880 w 6654994"/>
              <a:gd name="connsiteY47" fmla="*/ 1087120 h 3789680"/>
              <a:gd name="connsiteX48" fmla="*/ 1463040 w 6654994"/>
              <a:gd name="connsiteY48" fmla="*/ 1056640 h 3789680"/>
              <a:gd name="connsiteX49" fmla="*/ 1473200 w 6654994"/>
              <a:gd name="connsiteY49" fmla="*/ 1026160 h 3789680"/>
              <a:gd name="connsiteX50" fmla="*/ 1513840 w 6654994"/>
              <a:gd name="connsiteY50" fmla="*/ 965200 h 3789680"/>
              <a:gd name="connsiteX51" fmla="*/ 1534160 w 6654994"/>
              <a:gd name="connsiteY51" fmla="*/ 904240 h 3789680"/>
              <a:gd name="connsiteX52" fmla="*/ 1544320 w 6654994"/>
              <a:gd name="connsiteY52" fmla="*/ 873760 h 3789680"/>
              <a:gd name="connsiteX53" fmla="*/ 1574800 w 6654994"/>
              <a:gd name="connsiteY53" fmla="*/ 853440 h 3789680"/>
              <a:gd name="connsiteX54" fmla="*/ 1615440 w 6654994"/>
              <a:gd name="connsiteY54" fmla="*/ 762000 h 3789680"/>
              <a:gd name="connsiteX55" fmla="*/ 1645920 w 6654994"/>
              <a:gd name="connsiteY55" fmla="*/ 731520 h 3789680"/>
              <a:gd name="connsiteX56" fmla="*/ 1656080 w 6654994"/>
              <a:gd name="connsiteY56" fmla="*/ 701040 h 3789680"/>
              <a:gd name="connsiteX57" fmla="*/ 1706880 w 6654994"/>
              <a:gd name="connsiteY57" fmla="*/ 629920 h 3789680"/>
              <a:gd name="connsiteX58" fmla="*/ 1717040 w 6654994"/>
              <a:gd name="connsiteY58" fmla="*/ 599440 h 3789680"/>
              <a:gd name="connsiteX59" fmla="*/ 1838960 w 6654994"/>
              <a:gd name="connsiteY59" fmla="*/ 629920 h 3789680"/>
              <a:gd name="connsiteX60" fmla="*/ 1869440 w 6654994"/>
              <a:gd name="connsiteY60" fmla="*/ 640080 h 3789680"/>
              <a:gd name="connsiteX61" fmla="*/ 2001520 w 6654994"/>
              <a:gd name="connsiteY61" fmla="*/ 629920 h 3789680"/>
              <a:gd name="connsiteX62" fmla="*/ 2092960 w 6654994"/>
              <a:gd name="connsiteY62" fmla="*/ 589280 h 3789680"/>
              <a:gd name="connsiteX63" fmla="*/ 2123440 w 6654994"/>
              <a:gd name="connsiteY63" fmla="*/ 579120 h 3789680"/>
              <a:gd name="connsiteX64" fmla="*/ 2225040 w 6654994"/>
              <a:gd name="connsiteY64" fmla="*/ 589280 h 3789680"/>
              <a:gd name="connsiteX65" fmla="*/ 2255520 w 6654994"/>
              <a:gd name="connsiteY65" fmla="*/ 619760 h 3789680"/>
              <a:gd name="connsiteX66" fmla="*/ 2296160 w 6654994"/>
              <a:gd name="connsiteY66" fmla="*/ 650240 h 3789680"/>
              <a:gd name="connsiteX67" fmla="*/ 2336800 w 6654994"/>
              <a:gd name="connsiteY67" fmla="*/ 701040 h 3789680"/>
              <a:gd name="connsiteX68" fmla="*/ 2346960 w 6654994"/>
              <a:gd name="connsiteY68" fmla="*/ 731520 h 3789680"/>
              <a:gd name="connsiteX69" fmla="*/ 2397760 w 6654994"/>
              <a:gd name="connsiteY69" fmla="*/ 782320 h 3789680"/>
              <a:gd name="connsiteX70" fmla="*/ 2418080 w 6654994"/>
              <a:gd name="connsiteY70" fmla="*/ 812800 h 3789680"/>
              <a:gd name="connsiteX71" fmla="*/ 2550160 w 6654994"/>
              <a:gd name="connsiteY71" fmla="*/ 873760 h 3789680"/>
              <a:gd name="connsiteX72" fmla="*/ 2570480 w 6654994"/>
              <a:gd name="connsiteY72" fmla="*/ 904240 h 3789680"/>
              <a:gd name="connsiteX73" fmla="*/ 2600960 w 6654994"/>
              <a:gd name="connsiteY73" fmla="*/ 934720 h 3789680"/>
              <a:gd name="connsiteX74" fmla="*/ 2611120 w 6654994"/>
              <a:gd name="connsiteY74" fmla="*/ 1005840 h 3789680"/>
              <a:gd name="connsiteX75" fmla="*/ 2621280 w 6654994"/>
              <a:gd name="connsiteY75" fmla="*/ 1036320 h 3789680"/>
              <a:gd name="connsiteX76" fmla="*/ 2661920 w 6654994"/>
              <a:gd name="connsiteY76" fmla="*/ 1148080 h 3789680"/>
              <a:gd name="connsiteX77" fmla="*/ 2692400 w 6654994"/>
              <a:gd name="connsiteY77" fmla="*/ 1209040 h 3789680"/>
              <a:gd name="connsiteX78" fmla="*/ 2743200 w 6654994"/>
              <a:gd name="connsiteY78" fmla="*/ 1310640 h 3789680"/>
              <a:gd name="connsiteX79" fmla="*/ 2753360 w 6654994"/>
              <a:gd name="connsiteY79" fmla="*/ 1361440 h 3789680"/>
              <a:gd name="connsiteX80" fmla="*/ 2773680 w 6654994"/>
              <a:gd name="connsiteY80" fmla="*/ 1402080 h 3789680"/>
              <a:gd name="connsiteX81" fmla="*/ 2783840 w 6654994"/>
              <a:gd name="connsiteY81" fmla="*/ 1432560 h 3789680"/>
              <a:gd name="connsiteX82" fmla="*/ 2824480 w 6654994"/>
              <a:gd name="connsiteY82" fmla="*/ 1513840 h 3789680"/>
              <a:gd name="connsiteX83" fmla="*/ 2854960 w 6654994"/>
              <a:gd name="connsiteY83" fmla="*/ 1635760 h 3789680"/>
              <a:gd name="connsiteX84" fmla="*/ 2875280 w 6654994"/>
              <a:gd name="connsiteY84" fmla="*/ 1706880 h 3789680"/>
              <a:gd name="connsiteX85" fmla="*/ 2885440 w 6654994"/>
              <a:gd name="connsiteY85" fmla="*/ 1737360 h 3789680"/>
              <a:gd name="connsiteX86" fmla="*/ 2895600 w 6654994"/>
              <a:gd name="connsiteY86" fmla="*/ 1798320 h 3789680"/>
              <a:gd name="connsiteX87" fmla="*/ 2915920 w 6654994"/>
              <a:gd name="connsiteY87" fmla="*/ 1849120 h 3789680"/>
              <a:gd name="connsiteX88" fmla="*/ 2926080 w 6654994"/>
              <a:gd name="connsiteY88" fmla="*/ 1879600 h 3789680"/>
              <a:gd name="connsiteX89" fmla="*/ 2956560 w 6654994"/>
              <a:gd name="connsiteY89" fmla="*/ 2113280 h 3789680"/>
              <a:gd name="connsiteX90" fmla="*/ 2987040 w 6654994"/>
              <a:gd name="connsiteY90" fmla="*/ 2204720 h 3789680"/>
              <a:gd name="connsiteX91" fmla="*/ 2997200 w 6654994"/>
              <a:gd name="connsiteY91" fmla="*/ 2235200 h 3789680"/>
              <a:gd name="connsiteX92" fmla="*/ 3027680 w 6654994"/>
              <a:gd name="connsiteY92" fmla="*/ 2540000 h 3789680"/>
              <a:gd name="connsiteX93" fmla="*/ 3058160 w 6654994"/>
              <a:gd name="connsiteY93" fmla="*/ 2611120 h 3789680"/>
              <a:gd name="connsiteX94" fmla="*/ 3149600 w 6654994"/>
              <a:gd name="connsiteY94" fmla="*/ 2783840 h 3789680"/>
              <a:gd name="connsiteX95" fmla="*/ 3169920 w 6654994"/>
              <a:gd name="connsiteY95" fmla="*/ 2844800 h 3789680"/>
              <a:gd name="connsiteX96" fmla="*/ 3220720 w 6654994"/>
              <a:gd name="connsiteY96" fmla="*/ 2905760 h 3789680"/>
              <a:gd name="connsiteX97" fmla="*/ 3241040 w 6654994"/>
              <a:gd name="connsiteY97" fmla="*/ 2936240 h 3789680"/>
              <a:gd name="connsiteX98" fmla="*/ 3302000 w 6654994"/>
              <a:gd name="connsiteY98" fmla="*/ 3007360 h 3789680"/>
              <a:gd name="connsiteX99" fmla="*/ 3342640 w 6654994"/>
              <a:gd name="connsiteY99" fmla="*/ 3119120 h 3789680"/>
              <a:gd name="connsiteX100" fmla="*/ 3423920 w 6654994"/>
              <a:gd name="connsiteY100" fmla="*/ 3220720 h 3789680"/>
              <a:gd name="connsiteX101" fmla="*/ 3505200 w 6654994"/>
              <a:gd name="connsiteY101" fmla="*/ 3352800 h 3789680"/>
              <a:gd name="connsiteX102" fmla="*/ 3515360 w 6654994"/>
              <a:gd name="connsiteY102" fmla="*/ 3383280 h 3789680"/>
              <a:gd name="connsiteX103" fmla="*/ 3576320 w 6654994"/>
              <a:gd name="connsiteY103" fmla="*/ 3444240 h 3789680"/>
              <a:gd name="connsiteX104" fmla="*/ 3657600 w 6654994"/>
              <a:gd name="connsiteY104" fmla="*/ 3535680 h 3789680"/>
              <a:gd name="connsiteX105" fmla="*/ 3688080 w 6654994"/>
              <a:gd name="connsiteY105" fmla="*/ 3556000 h 3789680"/>
              <a:gd name="connsiteX106" fmla="*/ 3718560 w 6654994"/>
              <a:gd name="connsiteY106" fmla="*/ 3586480 h 3789680"/>
              <a:gd name="connsiteX107" fmla="*/ 3749040 w 6654994"/>
              <a:gd name="connsiteY107" fmla="*/ 3606800 h 3789680"/>
              <a:gd name="connsiteX108" fmla="*/ 3850640 w 6654994"/>
              <a:gd name="connsiteY108" fmla="*/ 3657600 h 3789680"/>
              <a:gd name="connsiteX109" fmla="*/ 3952240 w 6654994"/>
              <a:gd name="connsiteY109" fmla="*/ 3677920 h 3789680"/>
              <a:gd name="connsiteX110" fmla="*/ 4043680 w 6654994"/>
              <a:gd name="connsiteY110" fmla="*/ 3708400 h 3789680"/>
              <a:gd name="connsiteX111" fmla="*/ 4124960 w 6654994"/>
              <a:gd name="connsiteY111" fmla="*/ 3728720 h 3789680"/>
              <a:gd name="connsiteX112" fmla="*/ 4175760 w 6654994"/>
              <a:gd name="connsiteY112" fmla="*/ 3738880 h 3789680"/>
              <a:gd name="connsiteX113" fmla="*/ 4389120 w 6654994"/>
              <a:gd name="connsiteY113" fmla="*/ 3789680 h 3789680"/>
              <a:gd name="connsiteX114" fmla="*/ 4582160 w 6654994"/>
              <a:gd name="connsiteY114" fmla="*/ 3769360 h 3789680"/>
              <a:gd name="connsiteX115" fmla="*/ 4673600 w 6654994"/>
              <a:gd name="connsiteY115" fmla="*/ 3718560 h 3789680"/>
              <a:gd name="connsiteX116" fmla="*/ 4765040 w 6654994"/>
              <a:gd name="connsiteY116" fmla="*/ 3647440 h 3789680"/>
              <a:gd name="connsiteX117" fmla="*/ 4927600 w 6654994"/>
              <a:gd name="connsiteY117" fmla="*/ 3464560 h 3789680"/>
              <a:gd name="connsiteX118" fmla="*/ 5049520 w 6654994"/>
              <a:gd name="connsiteY118" fmla="*/ 3322320 h 3789680"/>
              <a:gd name="connsiteX119" fmla="*/ 5080000 w 6654994"/>
              <a:gd name="connsiteY119" fmla="*/ 3302000 h 3789680"/>
              <a:gd name="connsiteX120" fmla="*/ 5120640 w 6654994"/>
              <a:gd name="connsiteY120" fmla="*/ 3241040 h 3789680"/>
              <a:gd name="connsiteX121" fmla="*/ 5151120 w 6654994"/>
              <a:gd name="connsiteY121" fmla="*/ 3210560 h 3789680"/>
              <a:gd name="connsiteX122" fmla="*/ 5171440 w 6654994"/>
              <a:gd name="connsiteY122" fmla="*/ 3169920 h 3789680"/>
              <a:gd name="connsiteX123" fmla="*/ 5242560 w 6654994"/>
              <a:gd name="connsiteY123" fmla="*/ 3048000 h 3789680"/>
              <a:gd name="connsiteX124" fmla="*/ 5262880 w 6654994"/>
              <a:gd name="connsiteY124" fmla="*/ 3017520 h 3789680"/>
              <a:gd name="connsiteX125" fmla="*/ 5283200 w 6654994"/>
              <a:gd name="connsiteY125" fmla="*/ 2956560 h 3789680"/>
              <a:gd name="connsiteX126" fmla="*/ 5323840 w 6654994"/>
              <a:gd name="connsiteY126" fmla="*/ 2712720 h 3789680"/>
              <a:gd name="connsiteX127" fmla="*/ 5344160 w 6654994"/>
              <a:gd name="connsiteY127" fmla="*/ 2580640 h 3789680"/>
              <a:gd name="connsiteX128" fmla="*/ 5425440 w 6654994"/>
              <a:gd name="connsiteY128" fmla="*/ 2458720 h 3789680"/>
              <a:gd name="connsiteX129" fmla="*/ 5455920 w 6654994"/>
              <a:gd name="connsiteY129" fmla="*/ 2407920 h 3789680"/>
              <a:gd name="connsiteX130" fmla="*/ 5466080 w 6654994"/>
              <a:gd name="connsiteY130" fmla="*/ 2357120 h 3789680"/>
              <a:gd name="connsiteX131" fmla="*/ 5486400 w 6654994"/>
              <a:gd name="connsiteY131" fmla="*/ 2143760 h 3789680"/>
              <a:gd name="connsiteX132" fmla="*/ 5527040 w 6654994"/>
              <a:gd name="connsiteY132" fmla="*/ 2052320 h 3789680"/>
              <a:gd name="connsiteX133" fmla="*/ 5547360 w 6654994"/>
              <a:gd name="connsiteY133" fmla="*/ 2001520 h 3789680"/>
              <a:gd name="connsiteX134" fmla="*/ 5577840 w 6654994"/>
              <a:gd name="connsiteY134" fmla="*/ 1950720 h 3789680"/>
              <a:gd name="connsiteX135" fmla="*/ 5618480 w 6654994"/>
              <a:gd name="connsiteY135" fmla="*/ 1798320 h 3789680"/>
              <a:gd name="connsiteX136" fmla="*/ 5648960 w 6654994"/>
              <a:gd name="connsiteY136" fmla="*/ 1706880 h 3789680"/>
              <a:gd name="connsiteX137" fmla="*/ 5720080 w 6654994"/>
              <a:gd name="connsiteY137" fmla="*/ 1584960 h 3789680"/>
              <a:gd name="connsiteX138" fmla="*/ 5750560 w 6654994"/>
              <a:gd name="connsiteY138" fmla="*/ 1513840 h 3789680"/>
              <a:gd name="connsiteX139" fmla="*/ 5781040 w 6654994"/>
              <a:gd name="connsiteY139" fmla="*/ 1432560 h 3789680"/>
              <a:gd name="connsiteX140" fmla="*/ 5831840 w 6654994"/>
              <a:gd name="connsiteY140" fmla="*/ 1280160 h 3789680"/>
              <a:gd name="connsiteX141" fmla="*/ 5852160 w 6654994"/>
              <a:gd name="connsiteY141" fmla="*/ 1229360 h 3789680"/>
              <a:gd name="connsiteX142" fmla="*/ 5872480 w 6654994"/>
              <a:gd name="connsiteY142" fmla="*/ 1046480 h 3789680"/>
              <a:gd name="connsiteX143" fmla="*/ 5882640 w 6654994"/>
              <a:gd name="connsiteY143" fmla="*/ 985520 h 3789680"/>
              <a:gd name="connsiteX144" fmla="*/ 5923280 w 6654994"/>
              <a:gd name="connsiteY144" fmla="*/ 883920 h 3789680"/>
              <a:gd name="connsiteX145" fmla="*/ 5994400 w 6654994"/>
              <a:gd name="connsiteY145" fmla="*/ 650240 h 3789680"/>
              <a:gd name="connsiteX146" fmla="*/ 6035040 w 6654994"/>
              <a:gd name="connsiteY146" fmla="*/ 589280 h 3789680"/>
              <a:gd name="connsiteX147" fmla="*/ 6096000 w 6654994"/>
              <a:gd name="connsiteY147" fmla="*/ 538480 h 3789680"/>
              <a:gd name="connsiteX148" fmla="*/ 6207760 w 6654994"/>
              <a:gd name="connsiteY148" fmla="*/ 477520 h 3789680"/>
              <a:gd name="connsiteX149" fmla="*/ 6238240 w 6654994"/>
              <a:gd name="connsiteY149" fmla="*/ 467360 h 3789680"/>
              <a:gd name="connsiteX150" fmla="*/ 6400800 w 6654994"/>
              <a:gd name="connsiteY150" fmla="*/ 436880 h 3789680"/>
              <a:gd name="connsiteX151" fmla="*/ 6563360 w 6654994"/>
              <a:gd name="connsiteY151" fmla="*/ 355600 h 3789680"/>
              <a:gd name="connsiteX152" fmla="*/ 6614160 w 6654994"/>
              <a:gd name="connsiteY152" fmla="*/ 284480 h 3789680"/>
              <a:gd name="connsiteX153" fmla="*/ 6644640 w 6654994"/>
              <a:gd name="connsiteY153" fmla="*/ 71120 h 3789680"/>
              <a:gd name="connsiteX154" fmla="*/ 6654800 w 6654994"/>
              <a:gd name="connsiteY154" fmla="*/ 0 h 3789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Lst>
            <a:rect l="l" t="t" r="r" b="b"/>
            <a:pathLst>
              <a:path w="6654994" h="3789680">
                <a:moveTo>
                  <a:pt x="0" y="3596640"/>
                </a:moveTo>
                <a:cubicBezTo>
                  <a:pt x="16933" y="3600027"/>
                  <a:pt x="34140" y="3602256"/>
                  <a:pt x="50800" y="3606800"/>
                </a:cubicBezTo>
                <a:cubicBezTo>
                  <a:pt x="71464" y="3612436"/>
                  <a:pt x="111760" y="3627120"/>
                  <a:pt x="111760" y="3627120"/>
                </a:cubicBezTo>
                <a:cubicBezTo>
                  <a:pt x="182880" y="3623733"/>
                  <a:pt x="254129" y="3622421"/>
                  <a:pt x="325120" y="3616960"/>
                </a:cubicBezTo>
                <a:cubicBezTo>
                  <a:pt x="367520" y="3613698"/>
                  <a:pt x="371260" y="3606680"/>
                  <a:pt x="406400" y="3596640"/>
                </a:cubicBezTo>
                <a:cubicBezTo>
                  <a:pt x="495702" y="3571125"/>
                  <a:pt x="404439" y="3600680"/>
                  <a:pt x="477520" y="3576320"/>
                </a:cubicBezTo>
                <a:cubicBezTo>
                  <a:pt x="484293" y="3566160"/>
                  <a:pt x="487485" y="3552312"/>
                  <a:pt x="497840" y="3545840"/>
                </a:cubicBezTo>
                <a:cubicBezTo>
                  <a:pt x="516003" y="3534488"/>
                  <a:pt x="558800" y="3525520"/>
                  <a:pt x="558800" y="3525520"/>
                </a:cubicBezTo>
                <a:cubicBezTo>
                  <a:pt x="612987" y="3444240"/>
                  <a:pt x="541867" y="3542453"/>
                  <a:pt x="609600" y="3474720"/>
                </a:cubicBezTo>
                <a:cubicBezTo>
                  <a:pt x="618234" y="3466086"/>
                  <a:pt x="622103" y="3453621"/>
                  <a:pt x="629920" y="3444240"/>
                </a:cubicBezTo>
                <a:cubicBezTo>
                  <a:pt x="654366" y="3414904"/>
                  <a:pt x="660910" y="3413420"/>
                  <a:pt x="690880" y="3393440"/>
                </a:cubicBezTo>
                <a:cubicBezTo>
                  <a:pt x="716417" y="3316828"/>
                  <a:pt x="678999" y="3408292"/>
                  <a:pt x="731520" y="3342640"/>
                </a:cubicBezTo>
                <a:cubicBezTo>
                  <a:pt x="787606" y="3272533"/>
                  <a:pt x="684809" y="3350074"/>
                  <a:pt x="772160" y="3291840"/>
                </a:cubicBezTo>
                <a:cubicBezTo>
                  <a:pt x="785707" y="3271520"/>
                  <a:pt x="805077" y="3254048"/>
                  <a:pt x="812800" y="3230880"/>
                </a:cubicBezTo>
                <a:cubicBezTo>
                  <a:pt x="816187" y="3220720"/>
                  <a:pt x="817759" y="3209762"/>
                  <a:pt x="822960" y="3200400"/>
                </a:cubicBezTo>
                <a:cubicBezTo>
                  <a:pt x="834820" y="3179052"/>
                  <a:pt x="855877" y="3162608"/>
                  <a:pt x="863600" y="3139440"/>
                </a:cubicBezTo>
                <a:cubicBezTo>
                  <a:pt x="889137" y="3062828"/>
                  <a:pt x="854689" y="3157262"/>
                  <a:pt x="894080" y="3078480"/>
                </a:cubicBezTo>
                <a:cubicBezTo>
                  <a:pt x="898869" y="3068901"/>
                  <a:pt x="899451" y="3057579"/>
                  <a:pt x="904240" y="3048000"/>
                </a:cubicBezTo>
                <a:cubicBezTo>
                  <a:pt x="909701" y="3037078"/>
                  <a:pt x="919099" y="3028442"/>
                  <a:pt x="924560" y="3017520"/>
                </a:cubicBezTo>
                <a:cubicBezTo>
                  <a:pt x="929349" y="3007941"/>
                  <a:pt x="930501" y="2996884"/>
                  <a:pt x="934720" y="2987040"/>
                </a:cubicBezTo>
                <a:cubicBezTo>
                  <a:pt x="940686" y="2973119"/>
                  <a:pt x="949415" y="2960462"/>
                  <a:pt x="955040" y="2946400"/>
                </a:cubicBezTo>
                <a:cubicBezTo>
                  <a:pt x="962995" y="2926513"/>
                  <a:pt x="963479" y="2903262"/>
                  <a:pt x="975360" y="2885440"/>
                </a:cubicBezTo>
                <a:cubicBezTo>
                  <a:pt x="1033594" y="2798089"/>
                  <a:pt x="963776" y="2908608"/>
                  <a:pt x="1005840" y="2824480"/>
                </a:cubicBezTo>
                <a:cubicBezTo>
                  <a:pt x="1011301" y="2813558"/>
                  <a:pt x="1019387" y="2804160"/>
                  <a:pt x="1026160" y="2794000"/>
                </a:cubicBezTo>
                <a:cubicBezTo>
                  <a:pt x="1029547" y="2780453"/>
                  <a:pt x="1032484" y="2766786"/>
                  <a:pt x="1036320" y="2753360"/>
                </a:cubicBezTo>
                <a:cubicBezTo>
                  <a:pt x="1039262" y="2743062"/>
                  <a:pt x="1043883" y="2733270"/>
                  <a:pt x="1046480" y="2722880"/>
                </a:cubicBezTo>
                <a:cubicBezTo>
                  <a:pt x="1050668" y="2706127"/>
                  <a:pt x="1052452" y="2688833"/>
                  <a:pt x="1056640" y="2672080"/>
                </a:cubicBezTo>
                <a:cubicBezTo>
                  <a:pt x="1059237" y="2661690"/>
                  <a:pt x="1064203" y="2651990"/>
                  <a:pt x="1066800" y="2641600"/>
                </a:cubicBezTo>
                <a:cubicBezTo>
                  <a:pt x="1070988" y="2624847"/>
                  <a:pt x="1072416" y="2607460"/>
                  <a:pt x="1076960" y="2590800"/>
                </a:cubicBezTo>
                <a:cubicBezTo>
                  <a:pt x="1082596" y="2570136"/>
                  <a:pt x="1090507" y="2550160"/>
                  <a:pt x="1097280" y="2529840"/>
                </a:cubicBezTo>
                <a:lnTo>
                  <a:pt x="1127760" y="2438400"/>
                </a:lnTo>
                <a:lnTo>
                  <a:pt x="1178560" y="2286000"/>
                </a:lnTo>
                <a:lnTo>
                  <a:pt x="1188720" y="2255520"/>
                </a:lnTo>
                <a:cubicBezTo>
                  <a:pt x="1192107" y="2245360"/>
                  <a:pt x="1196780" y="2235542"/>
                  <a:pt x="1198880" y="2225040"/>
                </a:cubicBezTo>
                <a:cubicBezTo>
                  <a:pt x="1202267" y="2208107"/>
                  <a:pt x="1206039" y="2191246"/>
                  <a:pt x="1209040" y="2174240"/>
                </a:cubicBezTo>
                <a:cubicBezTo>
                  <a:pt x="1233881" y="2033476"/>
                  <a:pt x="1215614" y="2093559"/>
                  <a:pt x="1239520" y="2021840"/>
                </a:cubicBezTo>
                <a:cubicBezTo>
                  <a:pt x="1243013" y="1965957"/>
                  <a:pt x="1248531" y="1835693"/>
                  <a:pt x="1259840" y="1767840"/>
                </a:cubicBezTo>
                <a:cubicBezTo>
                  <a:pt x="1261601" y="1757276"/>
                  <a:pt x="1267058" y="1747658"/>
                  <a:pt x="1270000" y="1737360"/>
                </a:cubicBezTo>
                <a:cubicBezTo>
                  <a:pt x="1273836" y="1723934"/>
                  <a:pt x="1277662" y="1710458"/>
                  <a:pt x="1280160" y="1696720"/>
                </a:cubicBezTo>
                <a:cubicBezTo>
                  <a:pt x="1315805" y="1500671"/>
                  <a:pt x="1272027" y="1699447"/>
                  <a:pt x="1300480" y="1595120"/>
                </a:cubicBezTo>
                <a:cubicBezTo>
                  <a:pt x="1307828" y="1568177"/>
                  <a:pt x="1305309" y="1537077"/>
                  <a:pt x="1320800" y="1513840"/>
                </a:cubicBezTo>
                <a:lnTo>
                  <a:pt x="1341120" y="1483360"/>
                </a:lnTo>
                <a:cubicBezTo>
                  <a:pt x="1344507" y="1469813"/>
                  <a:pt x="1348542" y="1456412"/>
                  <a:pt x="1351280" y="1442720"/>
                </a:cubicBezTo>
                <a:cubicBezTo>
                  <a:pt x="1355320" y="1422520"/>
                  <a:pt x="1356971" y="1401870"/>
                  <a:pt x="1361440" y="1381760"/>
                </a:cubicBezTo>
                <a:cubicBezTo>
                  <a:pt x="1363763" y="1371305"/>
                  <a:pt x="1368213" y="1361440"/>
                  <a:pt x="1371600" y="1351280"/>
                </a:cubicBezTo>
                <a:cubicBezTo>
                  <a:pt x="1372010" y="1348407"/>
                  <a:pt x="1388716" y="1227530"/>
                  <a:pt x="1391920" y="1219200"/>
                </a:cubicBezTo>
                <a:cubicBezTo>
                  <a:pt x="1401722" y="1193716"/>
                  <a:pt x="1421118" y="1172871"/>
                  <a:pt x="1432560" y="1148080"/>
                </a:cubicBezTo>
                <a:cubicBezTo>
                  <a:pt x="1441536" y="1128632"/>
                  <a:pt x="1446107" y="1107440"/>
                  <a:pt x="1452880" y="1087120"/>
                </a:cubicBezTo>
                <a:lnTo>
                  <a:pt x="1463040" y="1056640"/>
                </a:lnTo>
                <a:cubicBezTo>
                  <a:pt x="1466427" y="1046480"/>
                  <a:pt x="1467259" y="1035071"/>
                  <a:pt x="1473200" y="1026160"/>
                </a:cubicBezTo>
                <a:cubicBezTo>
                  <a:pt x="1486747" y="1005840"/>
                  <a:pt x="1506117" y="988368"/>
                  <a:pt x="1513840" y="965200"/>
                </a:cubicBezTo>
                <a:lnTo>
                  <a:pt x="1534160" y="904240"/>
                </a:lnTo>
                <a:cubicBezTo>
                  <a:pt x="1537547" y="894080"/>
                  <a:pt x="1535409" y="879701"/>
                  <a:pt x="1544320" y="873760"/>
                </a:cubicBezTo>
                <a:lnTo>
                  <a:pt x="1574800" y="853440"/>
                </a:lnTo>
                <a:cubicBezTo>
                  <a:pt x="1589567" y="809138"/>
                  <a:pt x="1588606" y="794201"/>
                  <a:pt x="1615440" y="762000"/>
                </a:cubicBezTo>
                <a:cubicBezTo>
                  <a:pt x="1624638" y="750962"/>
                  <a:pt x="1635760" y="741680"/>
                  <a:pt x="1645920" y="731520"/>
                </a:cubicBezTo>
                <a:cubicBezTo>
                  <a:pt x="1649307" y="721360"/>
                  <a:pt x="1650767" y="710339"/>
                  <a:pt x="1656080" y="701040"/>
                </a:cubicBezTo>
                <a:cubicBezTo>
                  <a:pt x="1674488" y="668825"/>
                  <a:pt x="1691155" y="661370"/>
                  <a:pt x="1706880" y="629920"/>
                </a:cubicBezTo>
                <a:cubicBezTo>
                  <a:pt x="1711669" y="620341"/>
                  <a:pt x="1713653" y="609600"/>
                  <a:pt x="1717040" y="599440"/>
                </a:cubicBezTo>
                <a:cubicBezTo>
                  <a:pt x="1799128" y="613121"/>
                  <a:pt x="1758457" y="603086"/>
                  <a:pt x="1838960" y="629920"/>
                </a:cubicBezTo>
                <a:lnTo>
                  <a:pt x="1869440" y="640080"/>
                </a:lnTo>
                <a:cubicBezTo>
                  <a:pt x="1913467" y="636693"/>
                  <a:pt x="1957904" y="636807"/>
                  <a:pt x="2001520" y="629920"/>
                </a:cubicBezTo>
                <a:cubicBezTo>
                  <a:pt x="2078139" y="617822"/>
                  <a:pt x="2042335" y="614592"/>
                  <a:pt x="2092960" y="589280"/>
                </a:cubicBezTo>
                <a:cubicBezTo>
                  <a:pt x="2102539" y="584491"/>
                  <a:pt x="2113280" y="582507"/>
                  <a:pt x="2123440" y="579120"/>
                </a:cubicBezTo>
                <a:cubicBezTo>
                  <a:pt x="2157307" y="582507"/>
                  <a:pt x="2192510" y="579271"/>
                  <a:pt x="2225040" y="589280"/>
                </a:cubicBezTo>
                <a:cubicBezTo>
                  <a:pt x="2238773" y="593506"/>
                  <a:pt x="2244611" y="610409"/>
                  <a:pt x="2255520" y="619760"/>
                </a:cubicBezTo>
                <a:cubicBezTo>
                  <a:pt x="2268377" y="630780"/>
                  <a:pt x="2282613" y="640080"/>
                  <a:pt x="2296160" y="650240"/>
                </a:cubicBezTo>
                <a:cubicBezTo>
                  <a:pt x="2321697" y="726852"/>
                  <a:pt x="2284279" y="635388"/>
                  <a:pt x="2336800" y="701040"/>
                </a:cubicBezTo>
                <a:cubicBezTo>
                  <a:pt x="2343490" y="709403"/>
                  <a:pt x="2342171" y="721941"/>
                  <a:pt x="2346960" y="731520"/>
                </a:cubicBezTo>
                <a:cubicBezTo>
                  <a:pt x="2363893" y="765387"/>
                  <a:pt x="2367280" y="762000"/>
                  <a:pt x="2397760" y="782320"/>
                </a:cubicBezTo>
                <a:cubicBezTo>
                  <a:pt x="2404533" y="792480"/>
                  <a:pt x="2408545" y="805172"/>
                  <a:pt x="2418080" y="812800"/>
                </a:cubicBezTo>
                <a:cubicBezTo>
                  <a:pt x="2486026" y="867157"/>
                  <a:pt x="2483153" y="860359"/>
                  <a:pt x="2550160" y="873760"/>
                </a:cubicBezTo>
                <a:cubicBezTo>
                  <a:pt x="2556933" y="883920"/>
                  <a:pt x="2562663" y="894859"/>
                  <a:pt x="2570480" y="904240"/>
                </a:cubicBezTo>
                <a:cubicBezTo>
                  <a:pt x="2579678" y="915278"/>
                  <a:pt x="2595624" y="921379"/>
                  <a:pt x="2600960" y="934720"/>
                </a:cubicBezTo>
                <a:cubicBezTo>
                  <a:pt x="2609854" y="956955"/>
                  <a:pt x="2606424" y="982358"/>
                  <a:pt x="2611120" y="1005840"/>
                </a:cubicBezTo>
                <a:cubicBezTo>
                  <a:pt x="2613220" y="1016342"/>
                  <a:pt x="2618203" y="1026062"/>
                  <a:pt x="2621280" y="1036320"/>
                </a:cubicBezTo>
                <a:cubicBezTo>
                  <a:pt x="2640281" y="1099656"/>
                  <a:pt x="2633940" y="1099115"/>
                  <a:pt x="2661920" y="1148080"/>
                </a:cubicBezTo>
                <a:cubicBezTo>
                  <a:pt x="2735911" y="1277564"/>
                  <a:pt x="2636517" y="1087959"/>
                  <a:pt x="2692400" y="1209040"/>
                </a:cubicBezTo>
                <a:cubicBezTo>
                  <a:pt x="2708267" y="1243419"/>
                  <a:pt x="2743200" y="1310640"/>
                  <a:pt x="2743200" y="1310640"/>
                </a:cubicBezTo>
                <a:cubicBezTo>
                  <a:pt x="2746587" y="1327573"/>
                  <a:pt x="2747899" y="1345057"/>
                  <a:pt x="2753360" y="1361440"/>
                </a:cubicBezTo>
                <a:cubicBezTo>
                  <a:pt x="2758149" y="1375808"/>
                  <a:pt x="2767714" y="1388159"/>
                  <a:pt x="2773680" y="1402080"/>
                </a:cubicBezTo>
                <a:cubicBezTo>
                  <a:pt x="2777899" y="1411924"/>
                  <a:pt x="2779408" y="1422810"/>
                  <a:pt x="2783840" y="1432560"/>
                </a:cubicBezTo>
                <a:cubicBezTo>
                  <a:pt x="2796375" y="1460136"/>
                  <a:pt x="2814901" y="1485103"/>
                  <a:pt x="2824480" y="1513840"/>
                </a:cubicBezTo>
                <a:cubicBezTo>
                  <a:pt x="2869096" y="1647687"/>
                  <a:pt x="2824177" y="1502367"/>
                  <a:pt x="2854960" y="1635760"/>
                </a:cubicBezTo>
                <a:cubicBezTo>
                  <a:pt x="2860504" y="1659784"/>
                  <a:pt x="2868195" y="1683265"/>
                  <a:pt x="2875280" y="1706880"/>
                </a:cubicBezTo>
                <a:cubicBezTo>
                  <a:pt x="2878357" y="1717138"/>
                  <a:pt x="2883117" y="1726905"/>
                  <a:pt x="2885440" y="1737360"/>
                </a:cubicBezTo>
                <a:cubicBezTo>
                  <a:pt x="2889909" y="1757470"/>
                  <a:pt x="2890180" y="1778446"/>
                  <a:pt x="2895600" y="1798320"/>
                </a:cubicBezTo>
                <a:cubicBezTo>
                  <a:pt x="2900399" y="1815915"/>
                  <a:pt x="2909516" y="1832043"/>
                  <a:pt x="2915920" y="1849120"/>
                </a:cubicBezTo>
                <a:cubicBezTo>
                  <a:pt x="2919680" y="1859148"/>
                  <a:pt x="2922693" y="1869440"/>
                  <a:pt x="2926080" y="1879600"/>
                </a:cubicBezTo>
                <a:cubicBezTo>
                  <a:pt x="2936240" y="1957493"/>
                  <a:pt x="2931719" y="2038758"/>
                  <a:pt x="2956560" y="2113280"/>
                </a:cubicBezTo>
                <a:lnTo>
                  <a:pt x="2987040" y="2204720"/>
                </a:lnTo>
                <a:lnTo>
                  <a:pt x="2997200" y="2235200"/>
                </a:lnTo>
                <a:cubicBezTo>
                  <a:pt x="3001071" y="2281652"/>
                  <a:pt x="3019976" y="2522024"/>
                  <a:pt x="3027680" y="2540000"/>
                </a:cubicBezTo>
                <a:cubicBezTo>
                  <a:pt x="3037840" y="2563707"/>
                  <a:pt x="3046625" y="2588051"/>
                  <a:pt x="3058160" y="2611120"/>
                </a:cubicBezTo>
                <a:cubicBezTo>
                  <a:pt x="3087005" y="2668809"/>
                  <a:pt x="3128998" y="2722033"/>
                  <a:pt x="3149600" y="2783840"/>
                </a:cubicBezTo>
                <a:cubicBezTo>
                  <a:pt x="3156373" y="2804160"/>
                  <a:pt x="3156208" y="2828345"/>
                  <a:pt x="3169920" y="2844800"/>
                </a:cubicBezTo>
                <a:cubicBezTo>
                  <a:pt x="3186853" y="2865120"/>
                  <a:pt x="3204481" y="2884881"/>
                  <a:pt x="3220720" y="2905760"/>
                </a:cubicBezTo>
                <a:cubicBezTo>
                  <a:pt x="3228217" y="2915399"/>
                  <a:pt x="3233093" y="2926969"/>
                  <a:pt x="3241040" y="2936240"/>
                </a:cubicBezTo>
                <a:cubicBezTo>
                  <a:pt x="3314952" y="3022470"/>
                  <a:pt x="3255350" y="2937385"/>
                  <a:pt x="3302000" y="3007360"/>
                </a:cubicBezTo>
                <a:cubicBezTo>
                  <a:pt x="3310780" y="3038090"/>
                  <a:pt x="3320939" y="3090185"/>
                  <a:pt x="3342640" y="3119120"/>
                </a:cubicBezTo>
                <a:cubicBezTo>
                  <a:pt x="3464355" y="3281406"/>
                  <a:pt x="3291316" y="3010764"/>
                  <a:pt x="3423920" y="3220720"/>
                </a:cubicBezTo>
                <a:cubicBezTo>
                  <a:pt x="3451525" y="3264428"/>
                  <a:pt x="3488853" y="3303758"/>
                  <a:pt x="3505200" y="3352800"/>
                </a:cubicBezTo>
                <a:cubicBezTo>
                  <a:pt x="3508587" y="3362960"/>
                  <a:pt x="3510047" y="3373981"/>
                  <a:pt x="3515360" y="3383280"/>
                </a:cubicBezTo>
                <a:cubicBezTo>
                  <a:pt x="3547219" y="3439034"/>
                  <a:pt x="3536039" y="3410673"/>
                  <a:pt x="3576320" y="3444240"/>
                </a:cubicBezTo>
                <a:cubicBezTo>
                  <a:pt x="3615430" y="3476832"/>
                  <a:pt x="3616145" y="3494225"/>
                  <a:pt x="3657600" y="3535680"/>
                </a:cubicBezTo>
                <a:cubicBezTo>
                  <a:pt x="3666234" y="3544314"/>
                  <a:pt x="3678699" y="3548183"/>
                  <a:pt x="3688080" y="3556000"/>
                </a:cubicBezTo>
                <a:cubicBezTo>
                  <a:pt x="3699118" y="3565198"/>
                  <a:pt x="3707522" y="3577282"/>
                  <a:pt x="3718560" y="3586480"/>
                </a:cubicBezTo>
                <a:cubicBezTo>
                  <a:pt x="3727941" y="3594297"/>
                  <a:pt x="3738569" y="3600518"/>
                  <a:pt x="3749040" y="3606800"/>
                </a:cubicBezTo>
                <a:cubicBezTo>
                  <a:pt x="3783305" y="3627359"/>
                  <a:pt x="3812360" y="3648766"/>
                  <a:pt x="3850640" y="3657600"/>
                </a:cubicBezTo>
                <a:cubicBezTo>
                  <a:pt x="3884293" y="3665366"/>
                  <a:pt x="3919475" y="3666998"/>
                  <a:pt x="3952240" y="3677920"/>
                </a:cubicBezTo>
                <a:cubicBezTo>
                  <a:pt x="3982720" y="3688080"/>
                  <a:pt x="4012511" y="3700608"/>
                  <a:pt x="4043680" y="3708400"/>
                </a:cubicBezTo>
                <a:lnTo>
                  <a:pt x="4124960" y="3728720"/>
                </a:lnTo>
                <a:cubicBezTo>
                  <a:pt x="4141786" y="3732603"/>
                  <a:pt x="4159193" y="3734007"/>
                  <a:pt x="4175760" y="3738880"/>
                </a:cubicBezTo>
                <a:cubicBezTo>
                  <a:pt x="4359134" y="3792814"/>
                  <a:pt x="4231937" y="3772215"/>
                  <a:pt x="4389120" y="3789680"/>
                </a:cubicBezTo>
                <a:cubicBezTo>
                  <a:pt x="4453467" y="3782907"/>
                  <a:pt x="4518415" y="3780446"/>
                  <a:pt x="4582160" y="3769360"/>
                </a:cubicBezTo>
                <a:cubicBezTo>
                  <a:pt x="4594933" y="3767139"/>
                  <a:pt x="4669176" y="3721720"/>
                  <a:pt x="4673600" y="3718560"/>
                </a:cubicBezTo>
                <a:cubicBezTo>
                  <a:pt x="4705021" y="3696116"/>
                  <a:pt x="4737736" y="3674744"/>
                  <a:pt x="4765040" y="3647440"/>
                </a:cubicBezTo>
                <a:cubicBezTo>
                  <a:pt x="4859061" y="3553419"/>
                  <a:pt x="4815603" y="3600556"/>
                  <a:pt x="4927600" y="3464560"/>
                </a:cubicBezTo>
                <a:cubicBezTo>
                  <a:pt x="4955442" y="3430752"/>
                  <a:pt x="5025810" y="3338127"/>
                  <a:pt x="5049520" y="3322320"/>
                </a:cubicBezTo>
                <a:lnTo>
                  <a:pt x="5080000" y="3302000"/>
                </a:lnTo>
                <a:cubicBezTo>
                  <a:pt x="5093547" y="3281680"/>
                  <a:pt x="5103371" y="3258309"/>
                  <a:pt x="5120640" y="3241040"/>
                </a:cubicBezTo>
                <a:cubicBezTo>
                  <a:pt x="5130800" y="3230880"/>
                  <a:pt x="5142769" y="3222252"/>
                  <a:pt x="5151120" y="3210560"/>
                </a:cubicBezTo>
                <a:cubicBezTo>
                  <a:pt x="5159923" y="3198235"/>
                  <a:pt x="5164015" y="3183121"/>
                  <a:pt x="5171440" y="3169920"/>
                </a:cubicBezTo>
                <a:cubicBezTo>
                  <a:pt x="5194506" y="3128913"/>
                  <a:pt x="5216462" y="3087147"/>
                  <a:pt x="5242560" y="3048000"/>
                </a:cubicBezTo>
                <a:cubicBezTo>
                  <a:pt x="5249333" y="3037840"/>
                  <a:pt x="5257921" y="3028678"/>
                  <a:pt x="5262880" y="3017520"/>
                </a:cubicBezTo>
                <a:cubicBezTo>
                  <a:pt x="5271579" y="2997947"/>
                  <a:pt x="5278239" y="2977397"/>
                  <a:pt x="5283200" y="2956560"/>
                </a:cubicBezTo>
                <a:cubicBezTo>
                  <a:pt x="5324647" y="2782484"/>
                  <a:pt x="5305027" y="2850679"/>
                  <a:pt x="5323840" y="2712720"/>
                </a:cubicBezTo>
                <a:cubicBezTo>
                  <a:pt x="5329859" y="2668584"/>
                  <a:pt x="5327617" y="2621999"/>
                  <a:pt x="5344160" y="2580640"/>
                </a:cubicBezTo>
                <a:cubicBezTo>
                  <a:pt x="5362300" y="2535290"/>
                  <a:pt x="5400310" y="2500603"/>
                  <a:pt x="5425440" y="2458720"/>
                </a:cubicBezTo>
                <a:lnTo>
                  <a:pt x="5455920" y="2407920"/>
                </a:lnTo>
                <a:cubicBezTo>
                  <a:pt x="5459307" y="2390987"/>
                  <a:pt x="5464062" y="2374270"/>
                  <a:pt x="5466080" y="2357120"/>
                </a:cubicBezTo>
                <a:cubicBezTo>
                  <a:pt x="5473177" y="2296792"/>
                  <a:pt x="5475955" y="2206431"/>
                  <a:pt x="5486400" y="2143760"/>
                </a:cubicBezTo>
                <a:cubicBezTo>
                  <a:pt x="5490926" y="2116601"/>
                  <a:pt x="5518961" y="2070094"/>
                  <a:pt x="5527040" y="2052320"/>
                </a:cubicBezTo>
                <a:cubicBezTo>
                  <a:pt x="5534587" y="2035717"/>
                  <a:pt x="5539204" y="2017832"/>
                  <a:pt x="5547360" y="2001520"/>
                </a:cubicBezTo>
                <a:cubicBezTo>
                  <a:pt x="5556191" y="1983857"/>
                  <a:pt x="5569668" y="1968697"/>
                  <a:pt x="5577840" y="1950720"/>
                </a:cubicBezTo>
                <a:cubicBezTo>
                  <a:pt x="5601790" y="1898029"/>
                  <a:pt x="5602615" y="1855435"/>
                  <a:pt x="5618480" y="1798320"/>
                </a:cubicBezTo>
                <a:cubicBezTo>
                  <a:pt x="5627079" y="1767363"/>
                  <a:pt x="5636304" y="1736411"/>
                  <a:pt x="5648960" y="1706880"/>
                </a:cubicBezTo>
                <a:cubicBezTo>
                  <a:pt x="5738607" y="1497703"/>
                  <a:pt x="5620764" y="1755217"/>
                  <a:pt x="5720080" y="1584960"/>
                </a:cubicBezTo>
                <a:cubicBezTo>
                  <a:pt x="5733076" y="1562681"/>
                  <a:pt x="5740981" y="1537787"/>
                  <a:pt x="5750560" y="1513840"/>
                </a:cubicBezTo>
                <a:cubicBezTo>
                  <a:pt x="5761306" y="1486974"/>
                  <a:pt x="5771534" y="1459890"/>
                  <a:pt x="5781040" y="1432560"/>
                </a:cubicBezTo>
                <a:cubicBezTo>
                  <a:pt x="5798632" y="1381984"/>
                  <a:pt x="5811953" y="1329878"/>
                  <a:pt x="5831840" y="1280160"/>
                </a:cubicBezTo>
                <a:lnTo>
                  <a:pt x="5852160" y="1229360"/>
                </a:lnTo>
                <a:cubicBezTo>
                  <a:pt x="5871518" y="958343"/>
                  <a:pt x="5848381" y="1166973"/>
                  <a:pt x="5872480" y="1046480"/>
                </a:cubicBezTo>
                <a:cubicBezTo>
                  <a:pt x="5876520" y="1026280"/>
                  <a:pt x="5876495" y="1005183"/>
                  <a:pt x="5882640" y="985520"/>
                </a:cubicBezTo>
                <a:cubicBezTo>
                  <a:pt x="5893520" y="950705"/>
                  <a:pt x="5914926" y="919426"/>
                  <a:pt x="5923280" y="883920"/>
                </a:cubicBezTo>
                <a:cubicBezTo>
                  <a:pt x="5952423" y="760061"/>
                  <a:pt x="5943884" y="736839"/>
                  <a:pt x="5994400" y="650240"/>
                </a:cubicBezTo>
                <a:cubicBezTo>
                  <a:pt x="6006705" y="629145"/>
                  <a:pt x="6018612" y="607351"/>
                  <a:pt x="6035040" y="589280"/>
                </a:cubicBezTo>
                <a:cubicBezTo>
                  <a:pt x="6052833" y="569708"/>
                  <a:pt x="6073793" y="552849"/>
                  <a:pt x="6096000" y="538480"/>
                </a:cubicBezTo>
                <a:cubicBezTo>
                  <a:pt x="6131627" y="515427"/>
                  <a:pt x="6169805" y="496497"/>
                  <a:pt x="6207760" y="477520"/>
                </a:cubicBezTo>
                <a:cubicBezTo>
                  <a:pt x="6217339" y="472731"/>
                  <a:pt x="6227760" y="469566"/>
                  <a:pt x="6238240" y="467360"/>
                </a:cubicBezTo>
                <a:cubicBezTo>
                  <a:pt x="6292188" y="456002"/>
                  <a:pt x="6346613" y="447040"/>
                  <a:pt x="6400800" y="436880"/>
                </a:cubicBezTo>
                <a:cubicBezTo>
                  <a:pt x="6427809" y="424876"/>
                  <a:pt x="6536448" y="380270"/>
                  <a:pt x="6563360" y="355600"/>
                </a:cubicBezTo>
                <a:cubicBezTo>
                  <a:pt x="6584836" y="335914"/>
                  <a:pt x="6597227" y="308187"/>
                  <a:pt x="6614160" y="284480"/>
                </a:cubicBezTo>
                <a:cubicBezTo>
                  <a:pt x="6624320" y="213360"/>
                  <a:pt x="6633290" y="142060"/>
                  <a:pt x="6644640" y="71120"/>
                </a:cubicBezTo>
                <a:cubicBezTo>
                  <a:pt x="6657264" y="-7781"/>
                  <a:pt x="6654800" y="65111"/>
                  <a:pt x="6654800"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97D3C695-31A0-4D8E-BABA-D50BEE5E340B}"/>
              </a:ext>
            </a:extLst>
          </p:cNvPr>
          <p:cNvSpPr/>
          <p:nvPr/>
        </p:nvSpPr>
        <p:spPr>
          <a:xfrm>
            <a:off x="1371600" y="1595120"/>
            <a:ext cx="1737360" cy="348488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2FBB9C30-EC05-40AE-867E-F7D9DDCA006F}"/>
              </a:ext>
            </a:extLst>
          </p:cNvPr>
          <p:cNvSpPr/>
          <p:nvPr/>
        </p:nvSpPr>
        <p:spPr>
          <a:xfrm>
            <a:off x="1188720" y="4897120"/>
            <a:ext cx="335280" cy="3759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6" name="Oval 5">
            <a:extLst>
              <a:ext uri="{FF2B5EF4-FFF2-40B4-BE49-F238E27FC236}">
                <a16:creationId xmlns:a16="http://schemas.microsoft.com/office/drawing/2014/main" id="{4765F030-8EF1-466A-BFD1-90D8F79AC132}"/>
              </a:ext>
            </a:extLst>
          </p:cNvPr>
          <p:cNvSpPr/>
          <p:nvPr/>
        </p:nvSpPr>
        <p:spPr>
          <a:xfrm>
            <a:off x="6238240" y="5085080"/>
            <a:ext cx="335280" cy="3759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a:t>
            </a:r>
          </a:p>
        </p:txBody>
      </p:sp>
      <p:sp>
        <p:nvSpPr>
          <p:cNvPr id="7" name="Oval 6">
            <a:extLst>
              <a:ext uri="{FF2B5EF4-FFF2-40B4-BE49-F238E27FC236}">
                <a16:creationId xmlns:a16="http://schemas.microsoft.com/office/drawing/2014/main" id="{00F34AEA-6AC6-4FF4-97E4-5A0F0F92F8F9}"/>
              </a:ext>
            </a:extLst>
          </p:cNvPr>
          <p:cNvSpPr/>
          <p:nvPr/>
        </p:nvSpPr>
        <p:spPr>
          <a:xfrm>
            <a:off x="2499360" y="1371600"/>
            <a:ext cx="335280" cy="3759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8" name="Oval 7">
            <a:extLst>
              <a:ext uri="{FF2B5EF4-FFF2-40B4-BE49-F238E27FC236}">
                <a16:creationId xmlns:a16="http://schemas.microsoft.com/office/drawing/2014/main" id="{12DC2437-DA05-4C6A-986D-8D198F42B85D}"/>
              </a:ext>
            </a:extLst>
          </p:cNvPr>
          <p:cNvSpPr/>
          <p:nvPr/>
        </p:nvSpPr>
        <p:spPr>
          <a:xfrm>
            <a:off x="8107680" y="1107440"/>
            <a:ext cx="335280" cy="3759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Tree>
    <p:extLst>
      <p:ext uri="{BB962C8B-B14F-4D97-AF65-F5344CB8AC3E}">
        <p14:creationId xmlns:p14="http://schemas.microsoft.com/office/powerpoint/2010/main" val="29667955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DC5E6B31-B5ED-4AAB-94DB-8425135527A7}"/>
              </a:ext>
            </a:extLst>
          </p:cNvPr>
          <p:cNvSpPr>
            <a:spLocks noGrp="1"/>
          </p:cNvSpPr>
          <p:nvPr>
            <p:ph type="ctrTitle"/>
          </p:nvPr>
        </p:nvSpPr>
        <p:spPr>
          <a:xfrm>
            <a:off x="3045368" y="2043663"/>
            <a:ext cx="6105194" cy="2031055"/>
          </a:xfrm>
        </p:spPr>
        <p:txBody>
          <a:bodyPr>
            <a:normAutofit/>
          </a:bodyPr>
          <a:lstStyle/>
          <a:p>
            <a:r>
              <a:rPr lang="en-US" sz="5600">
                <a:solidFill>
                  <a:srgbClr val="FFFFFF"/>
                </a:solidFill>
              </a:rPr>
              <a:t>More characterizing behavior</a:t>
            </a:r>
          </a:p>
        </p:txBody>
      </p:sp>
      <p:sp>
        <p:nvSpPr>
          <p:cNvPr id="3" name="Subtitle 2">
            <a:extLst>
              <a:ext uri="{FF2B5EF4-FFF2-40B4-BE49-F238E27FC236}">
                <a16:creationId xmlns:a16="http://schemas.microsoft.com/office/drawing/2014/main" id="{C55CB43C-457B-4E03-AB80-2AB1990DC1A4}"/>
              </a:ext>
            </a:extLst>
          </p:cNvPr>
          <p:cNvSpPr>
            <a:spLocks noGrp="1"/>
          </p:cNvSpPr>
          <p:nvPr>
            <p:ph type="subTitle" idx="1"/>
          </p:nvPr>
        </p:nvSpPr>
        <p:spPr>
          <a:xfrm>
            <a:off x="3045368" y="4074718"/>
            <a:ext cx="6105194" cy="682079"/>
          </a:xfrm>
        </p:spPr>
        <p:txBody>
          <a:bodyPr>
            <a:normAutofit/>
          </a:bodyPr>
          <a:lstStyle/>
          <a:p>
            <a:endParaRPr lang="en-US">
              <a:solidFill>
                <a:srgbClr val="FFFFFF"/>
              </a:solidFill>
            </a:endParaRPr>
          </a:p>
        </p:txBody>
      </p:sp>
    </p:spTree>
    <p:extLst>
      <p:ext uri="{BB962C8B-B14F-4D97-AF65-F5344CB8AC3E}">
        <p14:creationId xmlns:p14="http://schemas.microsoft.com/office/powerpoint/2010/main" val="20628563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B99DCEB-B5E6-47B4-AA6E-71EAF7BD872A}"/>
              </a:ext>
            </a:extLst>
          </p:cNvPr>
          <p:cNvPicPr>
            <a:picLocks noChangeAspect="1"/>
          </p:cNvPicPr>
          <p:nvPr/>
        </p:nvPicPr>
        <p:blipFill>
          <a:blip r:embed="rId2"/>
          <a:stretch>
            <a:fillRect/>
          </a:stretch>
        </p:blipFill>
        <p:spPr>
          <a:xfrm>
            <a:off x="5519824" y="0"/>
            <a:ext cx="6445114" cy="6858000"/>
          </a:xfrm>
          <a:prstGeom prst="rect">
            <a:avLst/>
          </a:prstGeom>
        </p:spPr>
      </p:pic>
      <p:sp>
        <p:nvSpPr>
          <p:cNvPr id="2" name="Title 1">
            <a:extLst>
              <a:ext uri="{FF2B5EF4-FFF2-40B4-BE49-F238E27FC236}">
                <a16:creationId xmlns:a16="http://schemas.microsoft.com/office/drawing/2014/main" id="{62C53898-BC3B-48E0-A94F-466424BEA6C9}"/>
              </a:ext>
            </a:extLst>
          </p:cNvPr>
          <p:cNvSpPr>
            <a:spLocks noGrp="1"/>
          </p:cNvSpPr>
          <p:nvPr>
            <p:ph type="title"/>
          </p:nvPr>
        </p:nvSpPr>
        <p:spPr>
          <a:xfrm>
            <a:off x="189603" y="18255"/>
            <a:ext cx="11812793" cy="1325563"/>
          </a:xfrm>
        </p:spPr>
        <p:txBody>
          <a:bodyPr>
            <a:normAutofit/>
          </a:bodyPr>
          <a:lstStyle/>
          <a:p>
            <a:r>
              <a:rPr lang="en-US" sz="2800" dirty="0"/>
              <a:t>Q1_Do_neurons_correlate_with_string_pulling_single_unit</a:t>
            </a:r>
          </a:p>
        </p:txBody>
      </p:sp>
      <p:sp>
        <p:nvSpPr>
          <p:cNvPr id="3" name="Content Placeholder 2">
            <a:extLst>
              <a:ext uri="{FF2B5EF4-FFF2-40B4-BE49-F238E27FC236}">
                <a16:creationId xmlns:a16="http://schemas.microsoft.com/office/drawing/2014/main" id="{AEBD072D-DCDE-416F-A2E6-A41AAAD9F8B3}"/>
              </a:ext>
            </a:extLst>
          </p:cNvPr>
          <p:cNvSpPr>
            <a:spLocks noGrp="1"/>
          </p:cNvSpPr>
          <p:nvPr>
            <p:ph idx="1"/>
          </p:nvPr>
        </p:nvSpPr>
        <p:spPr>
          <a:xfrm>
            <a:off x="838200" y="1825625"/>
            <a:ext cx="3809104" cy="4351338"/>
          </a:xfrm>
        </p:spPr>
        <p:txBody>
          <a:bodyPr>
            <a:normAutofit fontScale="62500" lnSpcReduction="20000"/>
          </a:bodyPr>
          <a:lstStyle/>
          <a:p>
            <a:r>
              <a:rPr lang="en-US" dirty="0"/>
              <a:t>Looking at one of the Wallace papers, they mentioned that they characterized the density of the reach angle for each paw. That was a great idea. I looked at the radial angles of the pulse up and pulls down for the automatically detected pull periods. </a:t>
            </a:r>
          </a:p>
          <a:p>
            <a:r>
              <a:rPr lang="en-US" dirty="0"/>
              <a:t>The up and down pulls seem to come out nicely. They should to a degree because detection requires that there is a positive (or negative) distance traveled in y (say 5 pixels). In any case, there do seem to be some good data here and it will probably be a great way to distinguish the left from the right paw. </a:t>
            </a:r>
          </a:p>
          <a:p>
            <a:r>
              <a:rPr lang="en-US" dirty="0"/>
              <a:t>We can also look at the dispersion.</a:t>
            </a:r>
          </a:p>
        </p:txBody>
      </p:sp>
    </p:spTree>
    <p:extLst>
      <p:ext uri="{BB962C8B-B14F-4D97-AF65-F5344CB8AC3E}">
        <p14:creationId xmlns:p14="http://schemas.microsoft.com/office/powerpoint/2010/main" val="1396390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DBFCE-B2C0-4DD6-9CC3-D356BFBC5491}"/>
              </a:ext>
            </a:extLst>
          </p:cNvPr>
          <p:cNvSpPr>
            <a:spLocks noGrp="1"/>
          </p:cNvSpPr>
          <p:nvPr>
            <p:ph type="title"/>
          </p:nvPr>
        </p:nvSpPr>
        <p:spPr/>
        <p:txBody>
          <a:bodyPr/>
          <a:lstStyle/>
          <a:p>
            <a:r>
              <a:rPr lang="en-US" dirty="0"/>
              <a:t>Problem: Trajectories do not look great – too much interpolation and straight lines.</a:t>
            </a:r>
          </a:p>
        </p:txBody>
      </p:sp>
      <p:sp>
        <p:nvSpPr>
          <p:cNvPr id="3" name="Content Placeholder 2">
            <a:extLst>
              <a:ext uri="{FF2B5EF4-FFF2-40B4-BE49-F238E27FC236}">
                <a16:creationId xmlns:a16="http://schemas.microsoft.com/office/drawing/2014/main" id="{222D47D7-A57E-4DA1-8D61-9A51C40ED713}"/>
              </a:ext>
            </a:extLst>
          </p:cNvPr>
          <p:cNvSpPr>
            <a:spLocks noGrp="1"/>
          </p:cNvSpPr>
          <p:nvPr>
            <p:ph idx="1"/>
          </p:nvPr>
        </p:nvSpPr>
        <p:spPr>
          <a:xfrm>
            <a:off x="838200" y="1825625"/>
            <a:ext cx="3507889" cy="4351338"/>
          </a:xfrm>
        </p:spPr>
        <p:txBody>
          <a:bodyPr/>
          <a:lstStyle/>
          <a:p>
            <a:r>
              <a:rPr lang="en-US" dirty="0"/>
              <a:t>Day 31</a:t>
            </a:r>
          </a:p>
          <a:p>
            <a:r>
              <a:rPr lang="en-US" dirty="0"/>
              <a:t>You see a lot of straight lines – this needs to be figured out. These should be somewhat smooth trajectories.</a:t>
            </a:r>
          </a:p>
          <a:p>
            <a:r>
              <a:rPr lang="en-US" dirty="0"/>
              <a:t>Q1</a:t>
            </a:r>
          </a:p>
          <a:p>
            <a:endParaRPr lang="en-US" dirty="0"/>
          </a:p>
        </p:txBody>
      </p:sp>
      <p:pic>
        <p:nvPicPr>
          <p:cNvPr id="4" name="Picture 3">
            <a:extLst>
              <a:ext uri="{FF2B5EF4-FFF2-40B4-BE49-F238E27FC236}">
                <a16:creationId xmlns:a16="http://schemas.microsoft.com/office/drawing/2014/main" id="{9210471A-DEB0-404B-A8A4-F6677D93217B}"/>
              </a:ext>
            </a:extLst>
          </p:cNvPr>
          <p:cNvPicPr>
            <a:picLocks noChangeAspect="1"/>
          </p:cNvPicPr>
          <p:nvPr/>
        </p:nvPicPr>
        <p:blipFill>
          <a:blip r:embed="rId2"/>
          <a:stretch>
            <a:fillRect/>
          </a:stretch>
        </p:blipFill>
        <p:spPr>
          <a:xfrm>
            <a:off x="5110986" y="1946658"/>
            <a:ext cx="6708085" cy="4109271"/>
          </a:xfrm>
          <a:prstGeom prst="rect">
            <a:avLst/>
          </a:prstGeom>
        </p:spPr>
      </p:pic>
      <p:sp>
        <p:nvSpPr>
          <p:cNvPr id="5" name="Rectangle 4">
            <a:extLst>
              <a:ext uri="{FF2B5EF4-FFF2-40B4-BE49-F238E27FC236}">
                <a16:creationId xmlns:a16="http://schemas.microsoft.com/office/drawing/2014/main" id="{B56C4BE0-133E-43E8-AFA3-855FBAE0BA14}"/>
              </a:ext>
            </a:extLst>
          </p:cNvPr>
          <p:cNvSpPr/>
          <p:nvPr/>
        </p:nvSpPr>
        <p:spPr>
          <a:xfrm>
            <a:off x="6212184" y="6311899"/>
            <a:ext cx="5748881" cy="369332"/>
          </a:xfrm>
          <a:prstGeom prst="rect">
            <a:avLst/>
          </a:prstGeom>
        </p:spPr>
        <p:txBody>
          <a:bodyPr wrap="none">
            <a:spAutoFit/>
          </a:bodyPr>
          <a:lstStyle/>
          <a:p>
            <a:r>
              <a:rPr lang="en-US" dirty="0"/>
              <a:t>Q1_Do_neurons_correlate_with_string_pulling_single_unit</a:t>
            </a:r>
          </a:p>
        </p:txBody>
      </p:sp>
    </p:spTree>
    <p:extLst>
      <p:ext uri="{BB962C8B-B14F-4D97-AF65-F5344CB8AC3E}">
        <p14:creationId xmlns:p14="http://schemas.microsoft.com/office/powerpoint/2010/main" val="37491324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6941F-2E80-4B93-8301-89B465A36FC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2960041-321B-4D0C-8174-E5C5FC0A1C94}"/>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F970F8C9-7326-49EA-B460-59E94988A1DE}"/>
              </a:ext>
            </a:extLst>
          </p:cNvPr>
          <p:cNvPicPr>
            <a:picLocks noChangeAspect="1"/>
          </p:cNvPicPr>
          <p:nvPr/>
        </p:nvPicPr>
        <p:blipFill>
          <a:blip r:embed="rId2"/>
          <a:stretch>
            <a:fillRect/>
          </a:stretch>
        </p:blipFill>
        <p:spPr>
          <a:xfrm>
            <a:off x="4859834" y="681037"/>
            <a:ext cx="7166251" cy="5544001"/>
          </a:xfrm>
          <a:prstGeom prst="rect">
            <a:avLst/>
          </a:prstGeom>
        </p:spPr>
      </p:pic>
      <p:pic>
        <p:nvPicPr>
          <p:cNvPr id="6" name="Picture 5">
            <a:extLst>
              <a:ext uri="{FF2B5EF4-FFF2-40B4-BE49-F238E27FC236}">
                <a16:creationId xmlns:a16="http://schemas.microsoft.com/office/drawing/2014/main" id="{291524B9-E24E-4FCE-8238-2F8ADCD286D8}"/>
              </a:ext>
            </a:extLst>
          </p:cNvPr>
          <p:cNvPicPr>
            <a:picLocks noChangeAspect="1"/>
          </p:cNvPicPr>
          <p:nvPr/>
        </p:nvPicPr>
        <p:blipFill>
          <a:blip r:embed="rId3"/>
          <a:stretch>
            <a:fillRect/>
          </a:stretch>
        </p:blipFill>
        <p:spPr>
          <a:xfrm>
            <a:off x="-1388566" y="632962"/>
            <a:ext cx="7166251" cy="5544001"/>
          </a:xfrm>
          <a:prstGeom prst="rect">
            <a:avLst/>
          </a:prstGeom>
        </p:spPr>
      </p:pic>
    </p:spTree>
    <p:extLst>
      <p:ext uri="{BB962C8B-B14F-4D97-AF65-F5344CB8AC3E}">
        <p14:creationId xmlns:p14="http://schemas.microsoft.com/office/powerpoint/2010/main" val="6831308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CB041-338D-4AC3-BAE4-D080428E08A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43597E3-1663-4F7B-A70D-4B36E5C97DE9}"/>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BC2A4F87-7A31-45A2-BA28-69404B3F0EFB}"/>
              </a:ext>
            </a:extLst>
          </p:cNvPr>
          <p:cNvPicPr>
            <a:picLocks noChangeAspect="1"/>
          </p:cNvPicPr>
          <p:nvPr/>
        </p:nvPicPr>
        <p:blipFill>
          <a:blip r:embed="rId2"/>
          <a:stretch>
            <a:fillRect/>
          </a:stretch>
        </p:blipFill>
        <p:spPr>
          <a:xfrm>
            <a:off x="8004451" y="-239486"/>
            <a:ext cx="4593876" cy="6858000"/>
          </a:xfrm>
          <a:prstGeom prst="rect">
            <a:avLst/>
          </a:prstGeom>
        </p:spPr>
      </p:pic>
      <p:pic>
        <p:nvPicPr>
          <p:cNvPr id="5" name="Picture 4">
            <a:extLst>
              <a:ext uri="{FF2B5EF4-FFF2-40B4-BE49-F238E27FC236}">
                <a16:creationId xmlns:a16="http://schemas.microsoft.com/office/drawing/2014/main" id="{0A93FA46-C8F6-4BAA-9CB5-3A85B678C0E2}"/>
              </a:ext>
            </a:extLst>
          </p:cNvPr>
          <p:cNvPicPr>
            <a:picLocks noChangeAspect="1"/>
          </p:cNvPicPr>
          <p:nvPr/>
        </p:nvPicPr>
        <p:blipFill>
          <a:blip r:embed="rId3"/>
          <a:stretch>
            <a:fillRect/>
          </a:stretch>
        </p:blipFill>
        <p:spPr>
          <a:xfrm>
            <a:off x="215936" y="681037"/>
            <a:ext cx="7166251" cy="5544001"/>
          </a:xfrm>
          <a:prstGeom prst="rect">
            <a:avLst/>
          </a:prstGeom>
        </p:spPr>
      </p:pic>
    </p:spTree>
    <p:extLst>
      <p:ext uri="{BB962C8B-B14F-4D97-AF65-F5344CB8AC3E}">
        <p14:creationId xmlns:p14="http://schemas.microsoft.com/office/powerpoint/2010/main" val="14275252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8E8F122-CFCB-4151-9661-FF27AA1FFA22}"/>
              </a:ext>
            </a:extLst>
          </p:cNvPr>
          <p:cNvPicPr>
            <a:picLocks noChangeAspect="1"/>
          </p:cNvPicPr>
          <p:nvPr/>
        </p:nvPicPr>
        <p:blipFill>
          <a:blip r:embed="rId2"/>
          <a:stretch>
            <a:fillRect/>
          </a:stretch>
        </p:blipFill>
        <p:spPr>
          <a:xfrm>
            <a:off x="-118598" y="0"/>
            <a:ext cx="5136855" cy="6858000"/>
          </a:xfrm>
          <a:prstGeom prst="rect">
            <a:avLst/>
          </a:prstGeom>
        </p:spPr>
      </p:pic>
      <p:pic>
        <p:nvPicPr>
          <p:cNvPr id="2" name="Picture 1">
            <a:extLst>
              <a:ext uri="{FF2B5EF4-FFF2-40B4-BE49-F238E27FC236}">
                <a16:creationId xmlns:a16="http://schemas.microsoft.com/office/drawing/2014/main" id="{262C8C42-B82A-48C7-BAD6-81BE04CF573E}"/>
              </a:ext>
            </a:extLst>
          </p:cNvPr>
          <p:cNvPicPr>
            <a:picLocks noChangeAspect="1"/>
          </p:cNvPicPr>
          <p:nvPr/>
        </p:nvPicPr>
        <p:blipFill>
          <a:blip r:embed="rId3"/>
          <a:stretch>
            <a:fillRect/>
          </a:stretch>
        </p:blipFill>
        <p:spPr>
          <a:xfrm>
            <a:off x="5984628" y="0"/>
            <a:ext cx="5863722" cy="6858000"/>
          </a:xfrm>
          <a:prstGeom prst="rect">
            <a:avLst/>
          </a:prstGeom>
        </p:spPr>
      </p:pic>
    </p:spTree>
    <p:extLst>
      <p:ext uri="{BB962C8B-B14F-4D97-AF65-F5344CB8AC3E}">
        <p14:creationId xmlns:p14="http://schemas.microsoft.com/office/powerpoint/2010/main" val="41280020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7">
            <a:extLst>
              <a:ext uri="{FF2B5EF4-FFF2-40B4-BE49-F238E27FC236}">
                <a16:creationId xmlns:a16="http://schemas.microsoft.com/office/drawing/2014/main" id="{38E5AF07-0EFE-4191-AF34-9073BF4EA488}"/>
              </a:ext>
            </a:extLst>
          </p:cNvPr>
          <p:cNvSpPr>
            <a:spLocks noChangeArrowheads="1"/>
          </p:cNvSpPr>
          <p:nvPr/>
        </p:nvSpPr>
        <p:spPr bwMode="auto">
          <a:xfrm>
            <a:off x="4448175" y="512763"/>
            <a:ext cx="3460750" cy="32258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Rectangle 8">
            <a:extLst>
              <a:ext uri="{FF2B5EF4-FFF2-40B4-BE49-F238E27FC236}">
                <a16:creationId xmlns:a16="http://schemas.microsoft.com/office/drawing/2014/main" id="{DF94DC91-204C-4AA3-BF64-7BA5ADC07BDA}"/>
              </a:ext>
            </a:extLst>
          </p:cNvPr>
          <p:cNvSpPr>
            <a:spLocks noChangeArrowheads="1"/>
          </p:cNvSpPr>
          <p:nvPr/>
        </p:nvSpPr>
        <p:spPr bwMode="auto">
          <a:xfrm>
            <a:off x="6003925" y="355600"/>
            <a:ext cx="439737" cy="171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1" i="0" u="none" strike="noStrike" cap="none" normalizeH="0" baseline="0" dirty="0">
                <a:ln>
                  <a:noFill/>
                </a:ln>
                <a:solidFill>
                  <a:srgbClr val="000000"/>
                </a:solidFill>
                <a:effectLst/>
                <a:latin typeface="Arial" panose="020B0604020202020204" pitchFamily="34" charset="0"/>
              </a:rPr>
              <a:t>Bout 8</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033" name="Picture 9">
            <a:extLst>
              <a:ext uri="{FF2B5EF4-FFF2-40B4-BE49-F238E27FC236}">
                <a16:creationId xmlns:a16="http://schemas.microsoft.com/office/drawing/2014/main" id="{698F2900-AD68-4758-84DF-06E2C0B067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48175" y="512763"/>
            <a:ext cx="3460750" cy="322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Line 10">
            <a:extLst>
              <a:ext uri="{FF2B5EF4-FFF2-40B4-BE49-F238E27FC236}">
                <a16:creationId xmlns:a16="http://schemas.microsoft.com/office/drawing/2014/main" id="{EA5C61BA-78DA-4841-997A-F6EB00D78A53}"/>
              </a:ext>
            </a:extLst>
          </p:cNvPr>
          <p:cNvSpPr>
            <a:spLocks noChangeShapeType="1"/>
          </p:cNvSpPr>
          <p:nvPr/>
        </p:nvSpPr>
        <p:spPr bwMode="auto">
          <a:xfrm>
            <a:off x="4448175" y="3738563"/>
            <a:ext cx="3460750"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Line 11">
            <a:extLst>
              <a:ext uri="{FF2B5EF4-FFF2-40B4-BE49-F238E27FC236}">
                <a16:creationId xmlns:a16="http://schemas.microsoft.com/office/drawing/2014/main" id="{F5C91C6B-C91A-492D-9719-158F3AB47796}"/>
              </a:ext>
            </a:extLst>
          </p:cNvPr>
          <p:cNvSpPr>
            <a:spLocks noChangeShapeType="1"/>
          </p:cNvSpPr>
          <p:nvPr/>
        </p:nvSpPr>
        <p:spPr bwMode="auto">
          <a:xfrm>
            <a:off x="4448175" y="512763"/>
            <a:ext cx="3460750"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Line 12">
            <a:extLst>
              <a:ext uri="{FF2B5EF4-FFF2-40B4-BE49-F238E27FC236}">
                <a16:creationId xmlns:a16="http://schemas.microsoft.com/office/drawing/2014/main" id="{B0107076-D969-4BB5-9380-0588CE4D13C4}"/>
              </a:ext>
            </a:extLst>
          </p:cNvPr>
          <p:cNvSpPr>
            <a:spLocks noChangeShapeType="1"/>
          </p:cNvSpPr>
          <p:nvPr/>
        </p:nvSpPr>
        <p:spPr bwMode="auto">
          <a:xfrm>
            <a:off x="4757738" y="3738563"/>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Line 13">
            <a:extLst>
              <a:ext uri="{FF2B5EF4-FFF2-40B4-BE49-F238E27FC236}">
                <a16:creationId xmlns:a16="http://schemas.microsoft.com/office/drawing/2014/main" id="{C1E31903-D3D8-4111-95CF-901950E3F239}"/>
              </a:ext>
            </a:extLst>
          </p:cNvPr>
          <p:cNvSpPr>
            <a:spLocks noChangeShapeType="1"/>
          </p:cNvSpPr>
          <p:nvPr/>
        </p:nvSpPr>
        <p:spPr bwMode="auto">
          <a:xfrm>
            <a:off x="5268913" y="3738563"/>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Line 14">
            <a:extLst>
              <a:ext uri="{FF2B5EF4-FFF2-40B4-BE49-F238E27FC236}">
                <a16:creationId xmlns:a16="http://schemas.microsoft.com/office/drawing/2014/main" id="{8C78F631-DFDE-44C3-93F1-5813AFAC1D74}"/>
              </a:ext>
            </a:extLst>
          </p:cNvPr>
          <p:cNvSpPr>
            <a:spLocks noChangeShapeType="1"/>
          </p:cNvSpPr>
          <p:nvPr/>
        </p:nvSpPr>
        <p:spPr bwMode="auto">
          <a:xfrm>
            <a:off x="5780088" y="3738563"/>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Line 15">
            <a:extLst>
              <a:ext uri="{FF2B5EF4-FFF2-40B4-BE49-F238E27FC236}">
                <a16:creationId xmlns:a16="http://schemas.microsoft.com/office/drawing/2014/main" id="{2F6D8B2E-62A3-4BB9-9D14-04943A8838BA}"/>
              </a:ext>
            </a:extLst>
          </p:cNvPr>
          <p:cNvSpPr>
            <a:spLocks noChangeShapeType="1"/>
          </p:cNvSpPr>
          <p:nvPr/>
        </p:nvSpPr>
        <p:spPr bwMode="auto">
          <a:xfrm>
            <a:off x="6289675" y="3738563"/>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Line 16">
            <a:extLst>
              <a:ext uri="{FF2B5EF4-FFF2-40B4-BE49-F238E27FC236}">
                <a16:creationId xmlns:a16="http://schemas.microsoft.com/office/drawing/2014/main" id="{858C52D4-08E9-40D4-9584-88313B6E50DD}"/>
              </a:ext>
            </a:extLst>
          </p:cNvPr>
          <p:cNvSpPr>
            <a:spLocks noChangeShapeType="1"/>
          </p:cNvSpPr>
          <p:nvPr/>
        </p:nvSpPr>
        <p:spPr bwMode="auto">
          <a:xfrm>
            <a:off x="6800850" y="3738563"/>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Line 17">
            <a:extLst>
              <a:ext uri="{FF2B5EF4-FFF2-40B4-BE49-F238E27FC236}">
                <a16:creationId xmlns:a16="http://schemas.microsoft.com/office/drawing/2014/main" id="{1B219F84-4F0B-4CA1-8373-567909438A33}"/>
              </a:ext>
            </a:extLst>
          </p:cNvPr>
          <p:cNvSpPr>
            <a:spLocks noChangeShapeType="1"/>
          </p:cNvSpPr>
          <p:nvPr/>
        </p:nvSpPr>
        <p:spPr bwMode="auto">
          <a:xfrm>
            <a:off x="7312025" y="3738563"/>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Line 18">
            <a:extLst>
              <a:ext uri="{FF2B5EF4-FFF2-40B4-BE49-F238E27FC236}">
                <a16:creationId xmlns:a16="http://schemas.microsoft.com/office/drawing/2014/main" id="{FB84CE20-D768-418C-A4B6-E1B583E390DE}"/>
              </a:ext>
            </a:extLst>
          </p:cNvPr>
          <p:cNvSpPr>
            <a:spLocks noChangeShapeType="1"/>
          </p:cNvSpPr>
          <p:nvPr/>
        </p:nvSpPr>
        <p:spPr bwMode="auto">
          <a:xfrm>
            <a:off x="7821613" y="3738563"/>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 name="Line 19">
            <a:extLst>
              <a:ext uri="{FF2B5EF4-FFF2-40B4-BE49-F238E27FC236}">
                <a16:creationId xmlns:a16="http://schemas.microsoft.com/office/drawing/2014/main" id="{9766FFA1-8DB5-41E1-9FC6-C4D8E608F907}"/>
              </a:ext>
            </a:extLst>
          </p:cNvPr>
          <p:cNvSpPr>
            <a:spLocks noChangeShapeType="1"/>
          </p:cNvSpPr>
          <p:nvPr/>
        </p:nvSpPr>
        <p:spPr bwMode="auto">
          <a:xfrm flipV="1">
            <a:off x="4757738" y="477838"/>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 name="Line 20">
            <a:extLst>
              <a:ext uri="{FF2B5EF4-FFF2-40B4-BE49-F238E27FC236}">
                <a16:creationId xmlns:a16="http://schemas.microsoft.com/office/drawing/2014/main" id="{A71077AF-FF5F-45A7-8349-29B388DA266A}"/>
              </a:ext>
            </a:extLst>
          </p:cNvPr>
          <p:cNvSpPr>
            <a:spLocks noChangeShapeType="1"/>
          </p:cNvSpPr>
          <p:nvPr/>
        </p:nvSpPr>
        <p:spPr bwMode="auto">
          <a:xfrm flipV="1">
            <a:off x="5268913" y="477838"/>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Line 21">
            <a:extLst>
              <a:ext uri="{FF2B5EF4-FFF2-40B4-BE49-F238E27FC236}">
                <a16:creationId xmlns:a16="http://schemas.microsoft.com/office/drawing/2014/main" id="{65E16617-C830-44AB-9693-D990A74CB872}"/>
              </a:ext>
            </a:extLst>
          </p:cNvPr>
          <p:cNvSpPr>
            <a:spLocks noChangeShapeType="1"/>
          </p:cNvSpPr>
          <p:nvPr/>
        </p:nvSpPr>
        <p:spPr bwMode="auto">
          <a:xfrm flipV="1">
            <a:off x="5780088" y="477838"/>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 name="Line 22">
            <a:extLst>
              <a:ext uri="{FF2B5EF4-FFF2-40B4-BE49-F238E27FC236}">
                <a16:creationId xmlns:a16="http://schemas.microsoft.com/office/drawing/2014/main" id="{C23ACE7B-CE02-42A5-8523-6F8C054BB71B}"/>
              </a:ext>
            </a:extLst>
          </p:cNvPr>
          <p:cNvSpPr>
            <a:spLocks noChangeShapeType="1"/>
          </p:cNvSpPr>
          <p:nvPr/>
        </p:nvSpPr>
        <p:spPr bwMode="auto">
          <a:xfrm flipV="1">
            <a:off x="6289675" y="477838"/>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Line 23">
            <a:extLst>
              <a:ext uri="{FF2B5EF4-FFF2-40B4-BE49-F238E27FC236}">
                <a16:creationId xmlns:a16="http://schemas.microsoft.com/office/drawing/2014/main" id="{F91473DF-0790-4BDA-B305-4393B8308AC9}"/>
              </a:ext>
            </a:extLst>
          </p:cNvPr>
          <p:cNvSpPr>
            <a:spLocks noChangeShapeType="1"/>
          </p:cNvSpPr>
          <p:nvPr/>
        </p:nvSpPr>
        <p:spPr bwMode="auto">
          <a:xfrm flipV="1">
            <a:off x="6800850" y="477838"/>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 name="Line 24">
            <a:extLst>
              <a:ext uri="{FF2B5EF4-FFF2-40B4-BE49-F238E27FC236}">
                <a16:creationId xmlns:a16="http://schemas.microsoft.com/office/drawing/2014/main" id="{C87C3CDB-B249-4C5A-9417-2C566E61FF4B}"/>
              </a:ext>
            </a:extLst>
          </p:cNvPr>
          <p:cNvSpPr>
            <a:spLocks noChangeShapeType="1"/>
          </p:cNvSpPr>
          <p:nvPr/>
        </p:nvSpPr>
        <p:spPr bwMode="auto">
          <a:xfrm flipV="1">
            <a:off x="7312025" y="477838"/>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 name="Line 25">
            <a:extLst>
              <a:ext uri="{FF2B5EF4-FFF2-40B4-BE49-F238E27FC236}">
                <a16:creationId xmlns:a16="http://schemas.microsoft.com/office/drawing/2014/main" id="{CFFEB47E-D302-4A01-894C-5D9EE7981CE9}"/>
              </a:ext>
            </a:extLst>
          </p:cNvPr>
          <p:cNvSpPr>
            <a:spLocks noChangeShapeType="1"/>
          </p:cNvSpPr>
          <p:nvPr/>
        </p:nvSpPr>
        <p:spPr bwMode="auto">
          <a:xfrm flipV="1">
            <a:off x="7821613" y="477838"/>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 name="Rectangle 26">
            <a:extLst>
              <a:ext uri="{FF2B5EF4-FFF2-40B4-BE49-F238E27FC236}">
                <a16:creationId xmlns:a16="http://schemas.microsoft.com/office/drawing/2014/main" id="{827BA875-12DF-4D68-96F2-13E146AB8243}"/>
              </a:ext>
            </a:extLst>
          </p:cNvPr>
          <p:cNvSpPr>
            <a:spLocks noChangeArrowheads="1"/>
          </p:cNvSpPr>
          <p:nvPr/>
        </p:nvSpPr>
        <p:spPr bwMode="auto">
          <a:xfrm>
            <a:off x="4621213" y="3822700"/>
            <a:ext cx="319087" cy="15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133.4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8" name="Rectangle 27">
            <a:extLst>
              <a:ext uri="{FF2B5EF4-FFF2-40B4-BE49-F238E27FC236}">
                <a16:creationId xmlns:a16="http://schemas.microsoft.com/office/drawing/2014/main" id="{19E48BE4-887D-4E72-AF45-1708ED74A42D}"/>
              </a:ext>
            </a:extLst>
          </p:cNvPr>
          <p:cNvSpPr>
            <a:spLocks noChangeArrowheads="1"/>
          </p:cNvSpPr>
          <p:nvPr/>
        </p:nvSpPr>
        <p:spPr bwMode="auto">
          <a:xfrm>
            <a:off x="5137150" y="3822700"/>
            <a:ext cx="319087" cy="15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133.6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9" name="Rectangle 28">
            <a:extLst>
              <a:ext uri="{FF2B5EF4-FFF2-40B4-BE49-F238E27FC236}">
                <a16:creationId xmlns:a16="http://schemas.microsoft.com/office/drawing/2014/main" id="{9922F2B4-06A1-4777-AB4C-55137529FCE0}"/>
              </a:ext>
            </a:extLst>
          </p:cNvPr>
          <p:cNvSpPr>
            <a:spLocks noChangeArrowheads="1"/>
          </p:cNvSpPr>
          <p:nvPr/>
        </p:nvSpPr>
        <p:spPr bwMode="auto">
          <a:xfrm>
            <a:off x="5646738" y="3822700"/>
            <a:ext cx="319087" cy="15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133.8</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0" name="Rectangle 29">
            <a:extLst>
              <a:ext uri="{FF2B5EF4-FFF2-40B4-BE49-F238E27FC236}">
                <a16:creationId xmlns:a16="http://schemas.microsoft.com/office/drawing/2014/main" id="{01155DBD-2601-429E-A357-0DA886E217CC}"/>
              </a:ext>
            </a:extLst>
          </p:cNvPr>
          <p:cNvSpPr>
            <a:spLocks noChangeArrowheads="1"/>
          </p:cNvSpPr>
          <p:nvPr/>
        </p:nvSpPr>
        <p:spPr bwMode="auto">
          <a:xfrm>
            <a:off x="6200775" y="3822700"/>
            <a:ext cx="223837" cy="15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134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1" name="Rectangle 30">
            <a:extLst>
              <a:ext uri="{FF2B5EF4-FFF2-40B4-BE49-F238E27FC236}">
                <a16:creationId xmlns:a16="http://schemas.microsoft.com/office/drawing/2014/main" id="{5E049C93-0DAB-4CFA-B19C-4CFEC931F7EE}"/>
              </a:ext>
            </a:extLst>
          </p:cNvPr>
          <p:cNvSpPr>
            <a:spLocks noChangeArrowheads="1"/>
          </p:cNvSpPr>
          <p:nvPr/>
        </p:nvSpPr>
        <p:spPr bwMode="auto">
          <a:xfrm>
            <a:off x="6665913" y="3822700"/>
            <a:ext cx="319087" cy="15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134.2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2" name="Rectangle 31">
            <a:extLst>
              <a:ext uri="{FF2B5EF4-FFF2-40B4-BE49-F238E27FC236}">
                <a16:creationId xmlns:a16="http://schemas.microsoft.com/office/drawing/2014/main" id="{AACB1422-CE91-4293-8B6A-F273AD9426B6}"/>
              </a:ext>
            </a:extLst>
          </p:cNvPr>
          <p:cNvSpPr>
            <a:spLocks noChangeArrowheads="1"/>
          </p:cNvSpPr>
          <p:nvPr/>
        </p:nvSpPr>
        <p:spPr bwMode="auto">
          <a:xfrm>
            <a:off x="7175500" y="3822700"/>
            <a:ext cx="319087" cy="15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134.4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3" name="Rectangle 32">
            <a:extLst>
              <a:ext uri="{FF2B5EF4-FFF2-40B4-BE49-F238E27FC236}">
                <a16:creationId xmlns:a16="http://schemas.microsoft.com/office/drawing/2014/main" id="{454F870E-B898-4F05-93B9-335C3F900CA5}"/>
              </a:ext>
            </a:extLst>
          </p:cNvPr>
          <p:cNvSpPr>
            <a:spLocks noChangeArrowheads="1"/>
          </p:cNvSpPr>
          <p:nvPr/>
        </p:nvSpPr>
        <p:spPr bwMode="auto">
          <a:xfrm>
            <a:off x="7686675" y="3822700"/>
            <a:ext cx="319087" cy="15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134.6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4" name="Line 33">
            <a:extLst>
              <a:ext uri="{FF2B5EF4-FFF2-40B4-BE49-F238E27FC236}">
                <a16:creationId xmlns:a16="http://schemas.microsoft.com/office/drawing/2014/main" id="{193BD75F-FA06-43D9-8BFF-525F3D1A771D}"/>
              </a:ext>
            </a:extLst>
          </p:cNvPr>
          <p:cNvSpPr>
            <a:spLocks noChangeShapeType="1"/>
          </p:cNvSpPr>
          <p:nvPr/>
        </p:nvSpPr>
        <p:spPr bwMode="auto">
          <a:xfrm>
            <a:off x="4448175" y="512763"/>
            <a:ext cx="0" cy="322580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 name="Line 34">
            <a:extLst>
              <a:ext uri="{FF2B5EF4-FFF2-40B4-BE49-F238E27FC236}">
                <a16:creationId xmlns:a16="http://schemas.microsoft.com/office/drawing/2014/main" id="{B4DAE101-EAC2-4AE1-B16F-1C93443879CF}"/>
              </a:ext>
            </a:extLst>
          </p:cNvPr>
          <p:cNvSpPr>
            <a:spLocks noChangeShapeType="1"/>
          </p:cNvSpPr>
          <p:nvPr/>
        </p:nvSpPr>
        <p:spPr bwMode="auto">
          <a:xfrm>
            <a:off x="7908925" y="512763"/>
            <a:ext cx="0" cy="322580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Line 35">
            <a:extLst>
              <a:ext uri="{FF2B5EF4-FFF2-40B4-BE49-F238E27FC236}">
                <a16:creationId xmlns:a16="http://schemas.microsoft.com/office/drawing/2014/main" id="{542FB3C7-EC34-4BD3-B342-528BAF49A72F}"/>
              </a:ext>
            </a:extLst>
          </p:cNvPr>
          <p:cNvSpPr>
            <a:spLocks noChangeShapeType="1"/>
          </p:cNvSpPr>
          <p:nvPr/>
        </p:nvSpPr>
        <p:spPr bwMode="auto">
          <a:xfrm flipH="1">
            <a:off x="4414838" y="814388"/>
            <a:ext cx="33337"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 name="Line 36">
            <a:extLst>
              <a:ext uri="{FF2B5EF4-FFF2-40B4-BE49-F238E27FC236}">
                <a16:creationId xmlns:a16="http://schemas.microsoft.com/office/drawing/2014/main" id="{ED5A61E8-1023-4C43-B99B-47783B9266FF}"/>
              </a:ext>
            </a:extLst>
          </p:cNvPr>
          <p:cNvSpPr>
            <a:spLocks noChangeShapeType="1"/>
          </p:cNvSpPr>
          <p:nvPr/>
        </p:nvSpPr>
        <p:spPr bwMode="auto">
          <a:xfrm flipH="1">
            <a:off x="4414838" y="1217613"/>
            <a:ext cx="33337"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Line 37">
            <a:extLst>
              <a:ext uri="{FF2B5EF4-FFF2-40B4-BE49-F238E27FC236}">
                <a16:creationId xmlns:a16="http://schemas.microsoft.com/office/drawing/2014/main" id="{19B82518-E208-48F2-8EA4-E44E290FBEE9}"/>
              </a:ext>
            </a:extLst>
          </p:cNvPr>
          <p:cNvSpPr>
            <a:spLocks noChangeShapeType="1"/>
          </p:cNvSpPr>
          <p:nvPr/>
        </p:nvSpPr>
        <p:spPr bwMode="auto">
          <a:xfrm flipH="1">
            <a:off x="4414838" y="1620838"/>
            <a:ext cx="33337"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 name="Line 38">
            <a:extLst>
              <a:ext uri="{FF2B5EF4-FFF2-40B4-BE49-F238E27FC236}">
                <a16:creationId xmlns:a16="http://schemas.microsoft.com/office/drawing/2014/main" id="{77424017-E79C-4DF9-96B4-8B2782B8A72B}"/>
              </a:ext>
            </a:extLst>
          </p:cNvPr>
          <p:cNvSpPr>
            <a:spLocks noChangeShapeType="1"/>
          </p:cNvSpPr>
          <p:nvPr/>
        </p:nvSpPr>
        <p:spPr bwMode="auto">
          <a:xfrm flipH="1">
            <a:off x="4414838" y="2024063"/>
            <a:ext cx="33337"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Line 39">
            <a:extLst>
              <a:ext uri="{FF2B5EF4-FFF2-40B4-BE49-F238E27FC236}">
                <a16:creationId xmlns:a16="http://schemas.microsoft.com/office/drawing/2014/main" id="{8EB6AF57-9BCC-45BC-905E-0F339A15D506}"/>
              </a:ext>
            </a:extLst>
          </p:cNvPr>
          <p:cNvSpPr>
            <a:spLocks noChangeShapeType="1"/>
          </p:cNvSpPr>
          <p:nvPr/>
        </p:nvSpPr>
        <p:spPr bwMode="auto">
          <a:xfrm flipH="1">
            <a:off x="4414838" y="2427288"/>
            <a:ext cx="33337"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 name="Line 40">
            <a:extLst>
              <a:ext uri="{FF2B5EF4-FFF2-40B4-BE49-F238E27FC236}">
                <a16:creationId xmlns:a16="http://schemas.microsoft.com/office/drawing/2014/main" id="{863B0DA9-EDB9-4F93-9445-2BF78CD1DB87}"/>
              </a:ext>
            </a:extLst>
          </p:cNvPr>
          <p:cNvSpPr>
            <a:spLocks noChangeShapeType="1"/>
          </p:cNvSpPr>
          <p:nvPr/>
        </p:nvSpPr>
        <p:spPr bwMode="auto">
          <a:xfrm flipH="1">
            <a:off x="4414838" y="2830513"/>
            <a:ext cx="33337"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Line 41">
            <a:extLst>
              <a:ext uri="{FF2B5EF4-FFF2-40B4-BE49-F238E27FC236}">
                <a16:creationId xmlns:a16="http://schemas.microsoft.com/office/drawing/2014/main" id="{8D336853-8614-42AB-9997-670E121E87B9}"/>
              </a:ext>
            </a:extLst>
          </p:cNvPr>
          <p:cNvSpPr>
            <a:spLocks noChangeShapeType="1"/>
          </p:cNvSpPr>
          <p:nvPr/>
        </p:nvSpPr>
        <p:spPr bwMode="auto">
          <a:xfrm flipH="1">
            <a:off x="4414838" y="3233738"/>
            <a:ext cx="33337"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Line 42">
            <a:extLst>
              <a:ext uri="{FF2B5EF4-FFF2-40B4-BE49-F238E27FC236}">
                <a16:creationId xmlns:a16="http://schemas.microsoft.com/office/drawing/2014/main" id="{A1CE50DE-84C1-4310-BD83-A9E97364907B}"/>
              </a:ext>
            </a:extLst>
          </p:cNvPr>
          <p:cNvSpPr>
            <a:spLocks noChangeShapeType="1"/>
          </p:cNvSpPr>
          <p:nvPr/>
        </p:nvSpPr>
        <p:spPr bwMode="auto">
          <a:xfrm flipH="1">
            <a:off x="4414838" y="3636963"/>
            <a:ext cx="33337"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 name="Line 43">
            <a:extLst>
              <a:ext uri="{FF2B5EF4-FFF2-40B4-BE49-F238E27FC236}">
                <a16:creationId xmlns:a16="http://schemas.microsoft.com/office/drawing/2014/main" id="{8E73B128-4070-42F4-BBFD-6F82B7BCCCF3}"/>
              </a:ext>
            </a:extLst>
          </p:cNvPr>
          <p:cNvSpPr>
            <a:spLocks noChangeShapeType="1"/>
          </p:cNvSpPr>
          <p:nvPr/>
        </p:nvSpPr>
        <p:spPr bwMode="auto">
          <a:xfrm>
            <a:off x="7908925" y="814388"/>
            <a:ext cx="34925"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Line 44">
            <a:extLst>
              <a:ext uri="{FF2B5EF4-FFF2-40B4-BE49-F238E27FC236}">
                <a16:creationId xmlns:a16="http://schemas.microsoft.com/office/drawing/2014/main" id="{4D0ECCB6-3022-42C2-8A9A-1F1A30A735BD}"/>
              </a:ext>
            </a:extLst>
          </p:cNvPr>
          <p:cNvSpPr>
            <a:spLocks noChangeShapeType="1"/>
          </p:cNvSpPr>
          <p:nvPr/>
        </p:nvSpPr>
        <p:spPr bwMode="auto">
          <a:xfrm>
            <a:off x="7908925" y="1217613"/>
            <a:ext cx="34925"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 name="Line 45">
            <a:extLst>
              <a:ext uri="{FF2B5EF4-FFF2-40B4-BE49-F238E27FC236}">
                <a16:creationId xmlns:a16="http://schemas.microsoft.com/office/drawing/2014/main" id="{28C28790-76E5-4A77-8FDB-E7E3EE4DC932}"/>
              </a:ext>
            </a:extLst>
          </p:cNvPr>
          <p:cNvSpPr>
            <a:spLocks noChangeShapeType="1"/>
          </p:cNvSpPr>
          <p:nvPr/>
        </p:nvSpPr>
        <p:spPr bwMode="auto">
          <a:xfrm>
            <a:off x="7908925" y="1620838"/>
            <a:ext cx="34925"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7" name="Line 46">
            <a:extLst>
              <a:ext uri="{FF2B5EF4-FFF2-40B4-BE49-F238E27FC236}">
                <a16:creationId xmlns:a16="http://schemas.microsoft.com/office/drawing/2014/main" id="{CFDD97AC-74DF-4B94-8F41-F3412CC46014}"/>
              </a:ext>
            </a:extLst>
          </p:cNvPr>
          <p:cNvSpPr>
            <a:spLocks noChangeShapeType="1"/>
          </p:cNvSpPr>
          <p:nvPr/>
        </p:nvSpPr>
        <p:spPr bwMode="auto">
          <a:xfrm>
            <a:off x="7908925" y="2024063"/>
            <a:ext cx="34925"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8" name="Line 47">
            <a:extLst>
              <a:ext uri="{FF2B5EF4-FFF2-40B4-BE49-F238E27FC236}">
                <a16:creationId xmlns:a16="http://schemas.microsoft.com/office/drawing/2014/main" id="{8E552F0D-FB1E-4DDB-BDA6-8267B1517FC2}"/>
              </a:ext>
            </a:extLst>
          </p:cNvPr>
          <p:cNvSpPr>
            <a:spLocks noChangeShapeType="1"/>
          </p:cNvSpPr>
          <p:nvPr/>
        </p:nvSpPr>
        <p:spPr bwMode="auto">
          <a:xfrm>
            <a:off x="7908925" y="2427288"/>
            <a:ext cx="34925"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9" name="Line 48">
            <a:extLst>
              <a:ext uri="{FF2B5EF4-FFF2-40B4-BE49-F238E27FC236}">
                <a16:creationId xmlns:a16="http://schemas.microsoft.com/office/drawing/2014/main" id="{1F6A636B-C3BC-4791-930E-C0A0FA3856A7}"/>
              </a:ext>
            </a:extLst>
          </p:cNvPr>
          <p:cNvSpPr>
            <a:spLocks noChangeShapeType="1"/>
          </p:cNvSpPr>
          <p:nvPr/>
        </p:nvSpPr>
        <p:spPr bwMode="auto">
          <a:xfrm>
            <a:off x="7908925" y="2830513"/>
            <a:ext cx="34925"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 name="Line 49">
            <a:extLst>
              <a:ext uri="{FF2B5EF4-FFF2-40B4-BE49-F238E27FC236}">
                <a16:creationId xmlns:a16="http://schemas.microsoft.com/office/drawing/2014/main" id="{9583A8EF-A4C6-4590-BFF2-B7D105D6B47A}"/>
              </a:ext>
            </a:extLst>
          </p:cNvPr>
          <p:cNvSpPr>
            <a:spLocks noChangeShapeType="1"/>
          </p:cNvSpPr>
          <p:nvPr/>
        </p:nvSpPr>
        <p:spPr bwMode="auto">
          <a:xfrm>
            <a:off x="7908925" y="3233738"/>
            <a:ext cx="34925"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 name="Line 50">
            <a:extLst>
              <a:ext uri="{FF2B5EF4-FFF2-40B4-BE49-F238E27FC236}">
                <a16:creationId xmlns:a16="http://schemas.microsoft.com/office/drawing/2014/main" id="{CAA977AD-B544-41C9-8496-BBBFC01FE919}"/>
              </a:ext>
            </a:extLst>
          </p:cNvPr>
          <p:cNvSpPr>
            <a:spLocks noChangeShapeType="1"/>
          </p:cNvSpPr>
          <p:nvPr/>
        </p:nvSpPr>
        <p:spPr bwMode="auto">
          <a:xfrm>
            <a:off x="7908925" y="3636963"/>
            <a:ext cx="34925"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 name="Rectangle 51">
            <a:extLst>
              <a:ext uri="{FF2B5EF4-FFF2-40B4-BE49-F238E27FC236}">
                <a16:creationId xmlns:a16="http://schemas.microsoft.com/office/drawing/2014/main" id="{6A504024-38AF-4AA0-BF7E-AA7733D06D48}"/>
              </a:ext>
            </a:extLst>
          </p:cNvPr>
          <p:cNvSpPr>
            <a:spLocks noChangeArrowheads="1"/>
          </p:cNvSpPr>
          <p:nvPr/>
        </p:nvSpPr>
        <p:spPr bwMode="auto">
          <a:xfrm>
            <a:off x="4308475" y="755650"/>
            <a:ext cx="101600" cy="15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3" name="Rectangle 52">
            <a:extLst>
              <a:ext uri="{FF2B5EF4-FFF2-40B4-BE49-F238E27FC236}">
                <a16:creationId xmlns:a16="http://schemas.microsoft.com/office/drawing/2014/main" id="{D1D472EC-F5CB-434F-B9CC-B2443E0DEB7B}"/>
              </a:ext>
            </a:extLst>
          </p:cNvPr>
          <p:cNvSpPr>
            <a:spLocks noChangeArrowheads="1"/>
          </p:cNvSpPr>
          <p:nvPr/>
        </p:nvSpPr>
        <p:spPr bwMode="auto">
          <a:xfrm>
            <a:off x="4308475" y="1155700"/>
            <a:ext cx="101600" cy="15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24" name="Rectangle 53">
            <a:extLst>
              <a:ext uri="{FF2B5EF4-FFF2-40B4-BE49-F238E27FC236}">
                <a16:creationId xmlns:a16="http://schemas.microsoft.com/office/drawing/2014/main" id="{637F6768-E1EB-4123-8293-361ED3C79D25}"/>
              </a:ext>
            </a:extLst>
          </p:cNvPr>
          <p:cNvSpPr>
            <a:spLocks noChangeArrowheads="1"/>
          </p:cNvSpPr>
          <p:nvPr/>
        </p:nvSpPr>
        <p:spPr bwMode="auto">
          <a:xfrm>
            <a:off x="4308475" y="1563688"/>
            <a:ext cx="101600" cy="15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25" name="Rectangle 54">
            <a:extLst>
              <a:ext uri="{FF2B5EF4-FFF2-40B4-BE49-F238E27FC236}">
                <a16:creationId xmlns:a16="http://schemas.microsoft.com/office/drawing/2014/main" id="{84F22DBA-08BC-46D4-92FE-79159324B034}"/>
              </a:ext>
            </a:extLst>
          </p:cNvPr>
          <p:cNvSpPr>
            <a:spLocks noChangeArrowheads="1"/>
          </p:cNvSpPr>
          <p:nvPr/>
        </p:nvSpPr>
        <p:spPr bwMode="auto">
          <a:xfrm>
            <a:off x="4308475" y="1963738"/>
            <a:ext cx="101600" cy="15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8</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26" name="Rectangle 55">
            <a:extLst>
              <a:ext uri="{FF2B5EF4-FFF2-40B4-BE49-F238E27FC236}">
                <a16:creationId xmlns:a16="http://schemas.microsoft.com/office/drawing/2014/main" id="{D40C80A3-0653-47A7-9889-885AFDB6D343}"/>
              </a:ext>
            </a:extLst>
          </p:cNvPr>
          <p:cNvSpPr>
            <a:spLocks noChangeArrowheads="1"/>
          </p:cNvSpPr>
          <p:nvPr/>
        </p:nvSpPr>
        <p:spPr bwMode="auto">
          <a:xfrm>
            <a:off x="4251325" y="2371725"/>
            <a:ext cx="165100" cy="15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10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27" name="Rectangle 56">
            <a:extLst>
              <a:ext uri="{FF2B5EF4-FFF2-40B4-BE49-F238E27FC236}">
                <a16:creationId xmlns:a16="http://schemas.microsoft.com/office/drawing/2014/main" id="{019F2555-8CFF-4D53-A07F-7CEC1D9ACD45}"/>
              </a:ext>
            </a:extLst>
          </p:cNvPr>
          <p:cNvSpPr>
            <a:spLocks noChangeArrowheads="1"/>
          </p:cNvSpPr>
          <p:nvPr/>
        </p:nvSpPr>
        <p:spPr bwMode="auto">
          <a:xfrm>
            <a:off x="4251325" y="2771775"/>
            <a:ext cx="165100" cy="15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12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28" name="Rectangle 57">
            <a:extLst>
              <a:ext uri="{FF2B5EF4-FFF2-40B4-BE49-F238E27FC236}">
                <a16:creationId xmlns:a16="http://schemas.microsoft.com/office/drawing/2014/main" id="{0C235425-2B4F-492C-916E-05A403D29F30}"/>
              </a:ext>
            </a:extLst>
          </p:cNvPr>
          <p:cNvSpPr>
            <a:spLocks noChangeArrowheads="1"/>
          </p:cNvSpPr>
          <p:nvPr/>
        </p:nvSpPr>
        <p:spPr bwMode="auto">
          <a:xfrm>
            <a:off x="4251325" y="3173413"/>
            <a:ext cx="165100" cy="15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14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29" name="Rectangle 58">
            <a:extLst>
              <a:ext uri="{FF2B5EF4-FFF2-40B4-BE49-F238E27FC236}">
                <a16:creationId xmlns:a16="http://schemas.microsoft.com/office/drawing/2014/main" id="{80576CA2-68CC-403E-944E-D659382CE0D8}"/>
              </a:ext>
            </a:extLst>
          </p:cNvPr>
          <p:cNvSpPr>
            <a:spLocks noChangeArrowheads="1"/>
          </p:cNvSpPr>
          <p:nvPr/>
        </p:nvSpPr>
        <p:spPr bwMode="auto">
          <a:xfrm>
            <a:off x="4251325" y="3579813"/>
            <a:ext cx="165100" cy="15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16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30" name="Rectangle 59">
            <a:extLst>
              <a:ext uri="{FF2B5EF4-FFF2-40B4-BE49-F238E27FC236}">
                <a16:creationId xmlns:a16="http://schemas.microsoft.com/office/drawing/2014/main" id="{4BBC153D-FEB8-4310-8CB1-56A056F86797}"/>
              </a:ext>
            </a:extLst>
          </p:cNvPr>
          <p:cNvSpPr>
            <a:spLocks noChangeArrowheads="1"/>
          </p:cNvSpPr>
          <p:nvPr/>
        </p:nvSpPr>
        <p:spPr bwMode="auto">
          <a:xfrm rot="16200000">
            <a:off x="4095750" y="2171700"/>
            <a:ext cx="139700" cy="163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31" name="Rectangle 60">
            <a:extLst>
              <a:ext uri="{FF2B5EF4-FFF2-40B4-BE49-F238E27FC236}">
                <a16:creationId xmlns:a16="http://schemas.microsoft.com/office/drawing/2014/main" id="{AC67A840-3692-4D4C-AB6E-B4D042F9B5DA}"/>
              </a:ext>
            </a:extLst>
          </p:cNvPr>
          <p:cNvSpPr>
            <a:spLocks noChangeArrowheads="1"/>
          </p:cNvSpPr>
          <p:nvPr/>
        </p:nvSpPr>
        <p:spPr bwMode="auto">
          <a:xfrm rot="16200000">
            <a:off x="4105275" y="2097088"/>
            <a:ext cx="120650" cy="163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32" name="Rectangle 61">
            <a:extLst>
              <a:ext uri="{FF2B5EF4-FFF2-40B4-BE49-F238E27FC236}">
                <a16:creationId xmlns:a16="http://schemas.microsoft.com/office/drawing/2014/main" id="{889AB03D-D4E3-4EE4-9E4D-160D5A17DBA7}"/>
              </a:ext>
            </a:extLst>
          </p:cNvPr>
          <p:cNvSpPr>
            <a:spLocks noChangeArrowheads="1"/>
          </p:cNvSpPr>
          <p:nvPr/>
        </p:nvSpPr>
        <p:spPr bwMode="auto">
          <a:xfrm rot="16200000">
            <a:off x="4105275" y="2032000"/>
            <a:ext cx="120650" cy="163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u</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34" name="Rectangle 62">
            <a:extLst>
              <a:ext uri="{FF2B5EF4-FFF2-40B4-BE49-F238E27FC236}">
                <a16:creationId xmlns:a16="http://schemas.microsoft.com/office/drawing/2014/main" id="{7AE8D591-C120-41F3-8831-2C67537EC20E}"/>
              </a:ext>
            </a:extLst>
          </p:cNvPr>
          <p:cNvSpPr>
            <a:spLocks noChangeArrowheads="1"/>
          </p:cNvSpPr>
          <p:nvPr/>
        </p:nvSpPr>
        <p:spPr bwMode="auto">
          <a:xfrm rot="16200000">
            <a:off x="4121150" y="1981200"/>
            <a:ext cx="88900" cy="163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35" name="Rectangle 63">
            <a:extLst>
              <a:ext uri="{FF2B5EF4-FFF2-40B4-BE49-F238E27FC236}">
                <a16:creationId xmlns:a16="http://schemas.microsoft.com/office/drawing/2014/main" id="{34324EC1-B2FF-4A1A-B081-07E28AAC99CE}"/>
              </a:ext>
            </a:extLst>
          </p:cNvPr>
          <p:cNvSpPr>
            <a:spLocks noChangeArrowheads="1"/>
          </p:cNvSpPr>
          <p:nvPr/>
        </p:nvSpPr>
        <p:spPr bwMode="auto">
          <a:xfrm rot="16200000">
            <a:off x="4105275" y="1925638"/>
            <a:ext cx="120650" cy="163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o</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36" name="Rectangle 64">
            <a:extLst>
              <a:ext uri="{FF2B5EF4-FFF2-40B4-BE49-F238E27FC236}">
                <a16:creationId xmlns:a16="http://schemas.microsoft.com/office/drawing/2014/main" id="{271ECDF6-0274-4C71-8A8D-3872EE833C12}"/>
              </a:ext>
            </a:extLst>
          </p:cNvPr>
          <p:cNvSpPr>
            <a:spLocks noChangeArrowheads="1"/>
          </p:cNvSpPr>
          <p:nvPr/>
        </p:nvSpPr>
        <p:spPr bwMode="auto">
          <a:xfrm rot="16200000">
            <a:off x="4105275" y="1860550"/>
            <a:ext cx="120650" cy="163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37" name="Rectangle 65">
            <a:extLst>
              <a:ext uri="{FF2B5EF4-FFF2-40B4-BE49-F238E27FC236}">
                <a16:creationId xmlns:a16="http://schemas.microsoft.com/office/drawing/2014/main" id="{59F70C28-1DD0-4468-B9EE-2BC6167AC496}"/>
              </a:ext>
            </a:extLst>
          </p:cNvPr>
          <p:cNvSpPr>
            <a:spLocks noChangeArrowheads="1"/>
          </p:cNvSpPr>
          <p:nvPr/>
        </p:nvSpPr>
        <p:spPr bwMode="auto">
          <a:xfrm>
            <a:off x="4448175" y="4105275"/>
            <a:ext cx="3454400" cy="8207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8" name="Line 66">
            <a:extLst>
              <a:ext uri="{FF2B5EF4-FFF2-40B4-BE49-F238E27FC236}">
                <a16:creationId xmlns:a16="http://schemas.microsoft.com/office/drawing/2014/main" id="{0B3DD0BE-13AD-4193-A484-DC430FAFDA2A}"/>
              </a:ext>
            </a:extLst>
          </p:cNvPr>
          <p:cNvSpPr>
            <a:spLocks noChangeShapeType="1"/>
          </p:cNvSpPr>
          <p:nvPr/>
        </p:nvSpPr>
        <p:spPr bwMode="auto">
          <a:xfrm>
            <a:off x="4448175" y="4926013"/>
            <a:ext cx="3454400"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9" name="Line 67">
            <a:extLst>
              <a:ext uri="{FF2B5EF4-FFF2-40B4-BE49-F238E27FC236}">
                <a16:creationId xmlns:a16="http://schemas.microsoft.com/office/drawing/2014/main" id="{D73F18EC-F51B-45BD-94A9-57D5E36AED56}"/>
              </a:ext>
            </a:extLst>
          </p:cNvPr>
          <p:cNvSpPr>
            <a:spLocks noChangeShapeType="1"/>
          </p:cNvSpPr>
          <p:nvPr/>
        </p:nvSpPr>
        <p:spPr bwMode="auto">
          <a:xfrm>
            <a:off x="4448175" y="4105275"/>
            <a:ext cx="3454400"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0" name="Line 68">
            <a:extLst>
              <a:ext uri="{FF2B5EF4-FFF2-40B4-BE49-F238E27FC236}">
                <a16:creationId xmlns:a16="http://schemas.microsoft.com/office/drawing/2014/main" id="{08D88624-B90B-425D-B6BB-2ED9B315E9C9}"/>
              </a:ext>
            </a:extLst>
          </p:cNvPr>
          <p:cNvSpPr>
            <a:spLocks noChangeShapeType="1"/>
          </p:cNvSpPr>
          <p:nvPr/>
        </p:nvSpPr>
        <p:spPr bwMode="auto">
          <a:xfrm>
            <a:off x="4757738" y="4926013"/>
            <a:ext cx="0" cy="36513"/>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1" name="Line 69">
            <a:extLst>
              <a:ext uri="{FF2B5EF4-FFF2-40B4-BE49-F238E27FC236}">
                <a16:creationId xmlns:a16="http://schemas.microsoft.com/office/drawing/2014/main" id="{1EADDE98-DAB0-4CA3-AAF1-FB4A760CE8E3}"/>
              </a:ext>
            </a:extLst>
          </p:cNvPr>
          <p:cNvSpPr>
            <a:spLocks noChangeShapeType="1"/>
          </p:cNvSpPr>
          <p:nvPr/>
        </p:nvSpPr>
        <p:spPr bwMode="auto">
          <a:xfrm>
            <a:off x="5267325" y="4926013"/>
            <a:ext cx="0" cy="36513"/>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2" name="Line 70">
            <a:extLst>
              <a:ext uri="{FF2B5EF4-FFF2-40B4-BE49-F238E27FC236}">
                <a16:creationId xmlns:a16="http://schemas.microsoft.com/office/drawing/2014/main" id="{8A839581-92ED-40AE-929D-5311BF6294CC}"/>
              </a:ext>
            </a:extLst>
          </p:cNvPr>
          <p:cNvSpPr>
            <a:spLocks noChangeShapeType="1"/>
          </p:cNvSpPr>
          <p:nvPr/>
        </p:nvSpPr>
        <p:spPr bwMode="auto">
          <a:xfrm>
            <a:off x="5776913" y="4926013"/>
            <a:ext cx="0" cy="36513"/>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3" name="Line 71">
            <a:extLst>
              <a:ext uri="{FF2B5EF4-FFF2-40B4-BE49-F238E27FC236}">
                <a16:creationId xmlns:a16="http://schemas.microsoft.com/office/drawing/2014/main" id="{EA1FF5E9-262F-4F39-9791-61C28440DE45}"/>
              </a:ext>
            </a:extLst>
          </p:cNvPr>
          <p:cNvSpPr>
            <a:spLocks noChangeShapeType="1"/>
          </p:cNvSpPr>
          <p:nvPr/>
        </p:nvSpPr>
        <p:spPr bwMode="auto">
          <a:xfrm>
            <a:off x="6286500" y="4926013"/>
            <a:ext cx="0" cy="36513"/>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4" name="Line 72">
            <a:extLst>
              <a:ext uri="{FF2B5EF4-FFF2-40B4-BE49-F238E27FC236}">
                <a16:creationId xmlns:a16="http://schemas.microsoft.com/office/drawing/2014/main" id="{E845BA85-F3B8-43CE-A10E-BBB7B1B14690}"/>
              </a:ext>
            </a:extLst>
          </p:cNvPr>
          <p:cNvSpPr>
            <a:spLocks noChangeShapeType="1"/>
          </p:cNvSpPr>
          <p:nvPr/>
        </p:nvSpPr>
        <p:spPr bwMode="auto">
          <a:xfrm>
            <a:off x="6796088" y="4926013"/>
            <a:ext cx="0" cy="36513"/>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5" name="Line 73">
            <a:extLst>
              <a:ext uri="{FF2B5EF4-FFF2-40B4-BE49-F238E27FC236}">
                <a16:creationId xmlns:a16="http://schemas.microsoft.com/office/drawing/2014/main" id="{364999D2-2711-4E5E-9546-52DB87A3D9D4}"/>
              </a:ext>
            </a:extLst>
          </p:cNvPr>
          <p:cNvSpPr>
            <a:spLocks noChangeShapeType="1"/>
          </p:cNvSpPr>
          <p:nvPr/>
        </p:nvSpPr>
        <p:spPr bwMode="auto">
          <a:xfrm>
            <a:off x="7305675" y="4926013"/>
            <a:ext cx="0" cy="36513"/>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6" name="Line 74">
            <a:extLst>
              <a:ext uri="{FF2B5EF4-FFF2-40B4-BE49-F238E27FC236}">
                <a16:creationId xmlns:a16="http://schemas.microsoft.com/office/drawing/2014/main" id="{186C376D-62BE-4928-99E2-965131FD0080}"/>
              </a:ext>
            </a:extLst>
          </p:cNvPr>
          <p:cNvSpPr>
            <a:spLocks noChangeShapeType="1"/>
          </p:cNvSpPr>
          <p:nvPr/>
        </p:nvSpPr>
        <p:spPr bwMode="auto">
          <a:xfrm>
            <a:off x="7816850" y="4926013"/>
            <a:ext cx="0" cy="36513"/>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7" name="Line 75">
            <a:extLst>
              <a:ext uri="{FF2B5EF4-FFF2-40B4-BE49-F238E27FC236}">
                <a16:creationId xmlns:a16="http://schemas.microsoft.com/office/drawing/2014/main" id="{29F16965-26E7-463F-96D4-DCE93333B6AA}"/>
              </a:ext>
            </a:extLst>
          </p:cNvPr>
          <p:cNvSpPr>
            <a:spLocks noChangeShapeType="1"/>
          </p:cNvSpPr>
          <p:nvPr/>
        </p:nvSpPr>
        <p:spPr bwMode="auto">
          <a:xfrm flipV="1">
            <a:off x="4757738" y="4070350"/>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8" name="Line 76">
            <a:extLst>
              <a:ext uri="{FF2B5EF4-FFF2-40B4-BE49-F238E27FC236}">
                <a16:creationId xmlns:a16="http://schemas.microsoft.com/office/drawing/2014/main" id="{0C575BD3-7817-4A0C-B42C-4B709DE36576}"/>
              </a:ext>
            </a:extLst>
          </p:cNvPr>
          <p:cNvSpPr>
            <a:spLocks noChangeShapeType="1"/>
          </p:cNvSpPr>
          <p:nvPr/>
        </p:nvSpPr>
        <p:spPr bwMode="auto">
          <a:xfrm flipV="1">
            <a:off x="5267325" y="4070350"/>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9" name="Line 77">
            <a:extLst>
              <a:ext uri="{FF2B5EF4-FFF2-40B4-BE49-F238E27FC236}">
                <a16:creationId xmlns:a16="http://schemas.microsoft.com/office/drawing/2014/main" id="{CCFD7EFB-3F0C-439C-94BC-8A24197BBA36}"/>
              </a:ext>
            </a:extLst>
          </p:cNvPr>
          <p:cNvSpPr>
            <a:spLocks noChangeShapeType="1"/>
          </p:cNvSpPr>
          <p:nvPr/>
        </p:nvSpPr>
        <p:spPr bwMode="auto">
          <a:xfrm flipV="1">
            <a:off x="5776913" y="4070350"/>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0" name="Line 78">
            <a:extLst>
              <a:ext uri="{FF2B5EF4-FFF2-40B4-BE49-F238E27FC236}">
                <a16:creationId xmlns:a16="http://schemas.microsoft.com/office/drawing/2014/main" id="{EF31D662-2AFF-45CE-84FD-36C132FA01A4}"/>
              </a:ext>
            </a:extLst>
          </p:cNvPr>
          <p:cNvSpPr>
            <a:spLocks noChangeShapeType="1"/>
          </p:cNvSpPr>
          <p:nvPr/>
        </p:nvSpPr>
        <p:spPr bwMode="auto">
          <a:xfrm flipV="1">
            <a:off x="6286500" y="4070350"/>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1" name="Line 79">
            <a:extLst>
              <a:ext uri="{FF2B5EF4-FFF2-40B4-BE49-F238E27FC236}">
                <a16:creationId xmlns:a16="http://schemas.microsoft.com/office/drawing/2014/main" id="{4D670C84-CB78-4684-ABAE-733DFEA8B9C4}"/>
              </a:ext>
            </a:extLst>
          </p:cNvPr>
          <p:cNvSpPr>
            <a:spLocks noChangeShapeType="1"/>
          </p:cNvSpPr>
          <p:nvPr/>
        </p:nvSpPr>
        <p:spPr bwMode="auto">
          <a:xfrm flipV="1">
            <a:off x="6796088" y="4070350"/>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2" name="Line 80">
            <a:extLst>
              <a:ext uri="{FF2B5EF4-FFF2-40B4-BE49-F238E27FC236}">
                <a16:creationId xmlns:a16="http://schemas.microsoft.com/office/drawing/2014/main" id="{8BDFDE55-BA42-4FC6-9194-26A1B7EEBDBC}"/>
              </a:ext>
            </a:extLst>
          </p:cNvPr>
          <p:cNvSpPr>
            <a:spLocks noChangeShapeType="1"/>
          </p:cNvSpPr>
          <p:nvPr/>
        </p:nvSpPr>
        <p:spPr bwMode="auto">
          <a:xfrm flipV="1">
            <a:off x="7305675" y="4070350"/>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3" name="Line 81">
            <a:extLst>
              <a:ext uri="{FF2B5EF4-FFF2-40B4-BE49-F238E27FC236}">
                <a16:creationId xmlns:a16="http://schemas.microsoft.com/office/drawing/2014/main" id="{34F69AEF-43F3-4BD8-96DA-D9CEE1D5226B}"/>
              </a:ext>
            </a:extLst>
          </p:cNvPr>
          <p:cNvSpPr>
            <a:spLocks noChangeShapeType="1"/>
          </p:cNvSpPr>
          <p:nvPr/>
        </p:nvSpPr>
        <p:spPr bwMode="auto">
          <a:xfrm flipV="1">
            <a:off x="7816850" y="4070350"/>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4" name="Rectangle 82">
            <a:extLst>
              <a:ext uri="{FF2B5EF4-FFF2-40B4-BE49-F238E27FC236}">
                <a16:creationId xmlns:a16="http://schemas.microsoft.com/office/drawing/2014/main" id="{497B8EE6-ADAB-4281-A0BF-CD99C158287D}"/>
              </a:ext>
            </a:extLst>
          </p:cNvPr>
          <p:cNvSpPr>
            <a:spLocks noChangeArrowheads="1"/>
          </p:cNvSpPr>
          <p:nvPr/>
        </p:nvSpPr>
        <p:spPr bwMode="auto">
          <a:xfrm>
            <a:off x="4640263" y="4992688"/>
            <a:ext cx="280987"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262626"/>
                </a:solidFill>
                <a:effectLst/>
                <a:latin typeface="Arial" panose="020B0604020202020204" pitchFamily="34" charset="0"/>
              </a:rPr>
              <a:t>133.4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55" name="Rectangle 83">
            <a:extLst>
              <a:ext uri="{FF2B5EF4-FFF2-40B4-BE49-F238E27FC236}">
                <a16:creationId xmlns:a16="http://schemas.microsoft.com/office/drawing/2014/main" id="{89A7763C-BAC7-407E-B3C9-BA997A1A5941}"/>
              </a:ext>
            </a:extLst>
          </p:cNvPr>
          <p:cNvSpPr>
            <a:spLocks noChangeArrowheads="1"/>
          </p:cNvSpPr>
          <p:nvPr/>
        </p:nvSpPr>
        <p:spPr bwMode="auto">
          <a:xfrm>
            <a:off x="5149850" y="4992688"/>
            <a:ext cx="280987"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262626"/>
                </a:solidFill>
                <a:effectLst/>
                <a:latin typeface="Arial" panose="020B0604020202020204" pitchFamily="34" charset="0"/>
              </a:rPr>
              <a:t>133.6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56" name="Rectangle 84">
            <a:extLst>
              <a:ext uri="{FF2B5EF4-FFF2-40B4-BE49-F238E27FC236}">
                <a16:creationId xmlns:a16="http://schemas.microsoft.com/office/drawing/2014/main" id="{F3D9ABE8-2583-4B33-BD52-3ACD816EB009}"/>
              </a:ext>
            </a:extLst>
          </p:cNvPr>
          <p:cNvSpPr>
            <a:spLocks noChangeArrowheads="1"/>
          </p:cNvSpPr>
          <p:nvPr/>
        </p:nvSpPr>
        <p:spPr bwMode="auto">
          <a:xfrm>
            <a:off x="5659438" y="4992688"/>
            <a:ext cx="280987"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262626"/>
                </a:solidFill>
                <a:effectLst/>
                <a:latin typeface="Arial" panose="020B0604020202020204" pitchFamily="34" charset="0"/>
              </a:rPr>
              <a:t>133.8</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57" name="Rectangle 85">
            <a:extLst>
              <a:ext uri="{FF2B5EF4-FFF2-40B4-BE49-F238E27FC236}">
                <a16:creationId xmlns:a16="http://schemas.microsoft.com/office/drawing/2014/main" id="{3BB19027-34AA-4078-B58F-7BC42416C08F}"/>
              </a:ext>
            </a:extLst>
          </p:cNvPr>
          <p:cNvSpPr>
            <a:spLocks noChangeArrowheads="1"/>
          </p:cNvSpPr>
          <p:nvPr/>
        </p:nvSpPr>
        <p:spPr bwMode="auto">
          <a:xfrm>
            <a:off x="6207125" y="4992688"/>
            <a:ext cx="203200"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262626"/>
                </a:solidFill>
                <a:effectLst/>
                <a:latin typeface="Arial" panose="020B0604020202020204" pitchFamily="34" charset="0"/>
              </a:rPr>
              <a:t>134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58" name="Rectangle 86">
            <a:extLst>
              <a:ext uri="{FF2B5EF4-FFF2-40B4-BE49-F238E27FC236}">
                <a16:creationId xmlns:a16="http://schemas.microsoft.com/office/drawing/2014/main" id="{F17C518A-8C41-4FBB-BA4E-1477621B9A6E}"/>
              </a:ext>
            </a:extLst>
          </p:cNvPr>
          <p:cNvSpPr>
            <a:spLocks noChangeArrowheads="1"/>
          </p:cNvSpPr>
          <p:nvPr/>
        </p:nvSpPr>
        <p:spPr bwMode="auto">
          <a:xfrm>
            <a:off x="6678613" y="4992688"/>
            <a:ext cx="280987"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262626"/>
                </a:solidFill>
                <a:effectLst/>
                <a:latin typeface="Arial" panose="020B0604020202020204" pitchFamily="34" charset="0"/>
              </a:rPr>
              <a:t>134.2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59" name="Rectangle 87">
            <a:extLst>
              <a:ext uri="{FF2B5EF4-FFF2-40B4-BE49-F238E27FC236}">
                <a16:creationId xmlns:a16="http://schemas.microsoft.com/office/drawing/2014/main" id="{55F1A7FD-F964-4B1B-85D8-69CA458CB9B3}"/>
              </a:ext>
            </a:extLst>
          </p:cNvPr>
          <p:cNvSpPr>
            <a:spLocks noChangeArrowheads="1"/>
          </p:cNvSpPr>
          <p:nvPr/>
        </p:nvSpPr>
        <p:spPr bwMode="auto">
          <a:xfrm>
            <a:off x="7188200" y="4992688"/>
            <a:ext cx="280987"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262626"/>
                </a:solidFill>
                <a:effectLst/>
                <a:latin typeface="Arial" panose="020B0604020202020204" pitchFamily="34" charset="0"/>
              </a:rPr>
              <a:t>134.4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60" name="Rectangle 88">
            <a:extLst>
              <a:ext uri="{FF2B5EF4-FFF2-40B4-BE49-F238E27FC236}">
                <a16:creationId xmlns:a16="http://schemas.microsoft.com/office/drawing/2014/main" id="{C524C442-6CA3-4540-A9EE-363D8E0E43E8}"/>
              </a:ext>
            </a:extLst>
          </p:cNvPr>
          <p:cNvSpPr>
            <a:spLocks noChangeArrowheads="1"/>
          </p:cNvSpPr>
          <p:nvPr/>
        </p:nvSpPr>
        <p:spPr bwMode="auto">
          <a:xfrm>
            <a:off x="7699375" y="4992688"/>
            <a:ext cx="280987"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262626"/>
                </a:solidFill>
                <a:effectLst/>
                <a:latin typeface="Arial" panose="020B0604020202020204" pitchFamily="34" charset="0"/>
              </a:rPr>
              <a:t>134.6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61" name="Line 89">
            <a:extLst>
              <a:ext uri="{FF2B5EF4-FFF2-40B4-BE49-F238E27FC236}">
                <a16:creationId xmlns:a16="http://schemas.microsoft.com/office/drawing/2014/main" id="{00F9BA29-C014-4A2C-BCA6-ACD8367682C9}"/>
              </a:ext>
            </a:extLst>
          </p:cNvPr>
          <p:cNvSpPr>
            <a:spLocks noChangeShapeType="1"/>
          </p:cNvSpPr>
          <p:nvPr/>
        </p:nvSpPr>
        <p:spPr bwMode="auto">
          <a:xfrm flipV="1">
            <a:off x="4448175" y="4105275"/>
            <a:ext cx="0" cy="820738"/>
          </a:xfrm>
          <a:prstGeom prst="line">
            <a:avLst/>
          </a:prstGeom>
          <a:noFill/>
          <a:ln w="4763"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2" name="Line 90">
            <a:extLst>
              <a:ext uri="{FF2B5EF4-FFF2-40B4-BE49-F238E27FC236}">
                <a16:creationId xmlns:a16="http://schemas.microsoft.com/office/drawing/2014/main" id="{0F0DABC4-DD62-49FE-8C70-09EFA6C55925}"/>
              </a:ext>
            </a:extLst>
          </p:cNvPr>
          <p:cNvSpPr>
            <a:spLocks noChangeShapeType="1"/>
          </p:cNvSpPr>
          <p:nvPr/>
        </p:nvSpPr>
        <p:spPr bwMode="auto">
          <a:xfrm flipH="1">
            <a:off x="4414838" y="4827588"/>
            <a:ext cx="33337" cy="0"/>
          </a:xfrm>
          <a:prstGeom prst="line">
            <a:avLst/>
          </a:prstGeom>
          <a:noFill/>
          <a:ln w="4763"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3" name="Line 91">
            <a:extLst>
              <a:ext uri="{FF2B5EF4-FFF2-40B4-BE49-F238E27FC236}">
                <a16:creationId xmlns:a16="http://schemas.microsoft.com/office/drawing/2014/main" id="{8B629B23-D789-4A56-8A41-A0772CDE290B}"/>
              </a:ext>
            </a:extLst>
          </p:cNvPr>
          <p:cNvSpPr>
            <a:spLocks noChangeShapeType="1"/>
          </p:cNvSpPr>
          <p:nvPr/>
        </p:nvSpPr>
        <p:spPr bwMode="auto">
          <a:xfrm flipH="1">
            <a:off x="4414838" y="4711700"/>
            <a:ext cx="33337" cy="0"/>
          </a:xfrm>
          <a:prstGeom prst="line">
            <a:avLst/>
          </a:prstGeom>
          <a:noFill/>
          <a:ln w="4763"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4" name="Line 92">
            <a:extLst>
              <a:ext uri="{FF2B5EF4-FFF2-40B4-BE49-F238E27FC236}">
                <a16:creationId xmlns:a16="http://schemas.microsoft.com/office/drawing/2014/main" id="{0F7A3E6E-A777-47BC-B69E-E214E29F4693}"/>
              </a:ext>
            </a:extLst>
          </p:cNvPr>
          <p:cNvSpPr>
            <a:spLocks noChangeShapeType="1"/>
          </p:cNvSpPr>
          <p:nvPr/>
        </p:nvSpPr>
        <p:spPr bwMode="auto">
          <a:xfrm flipH="1">
            <a:off x="4414838" y="4597400"/>
            <a:ext cx="33337" cy="0"/>
          </a:xfrm>
          <a:prstGeom prst="line">
            <a:avLst/>
          </a:prstGeom>
          <a:noFill/>
          <a:ln w="4763"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5" name="Line 93">
            <a:extLst>
              <a:ext uri="{FF2B5EF4-FFF2-40B4-BE49-F238E27FC236}">
                <a16:creationId xmlns:a16="http://schemas.microsoft.com/office/drawing/2014/main" id="{CE7517C0-BF0E-44FB-91D8-B5A81F0B6EAB}"/>
              </a:ext>
            </a:extLst>
          </p:cNvPr>
          <p:cNvSpPr>
            <a:spLocks noChangeShapeType="1"/>
          </p:cNvSpPr>
          <p:nvPr/>
        </p:nvSpPr>
        <p:spPr bwMode="auto">
          <a:xfrm flipH="1">
            <a:off x="4414838" y="4479925"/>
            <a:ext cx="33337" cy="0"/>
          </a:xfrm>
          <a:prstGeom prst="line">
            <a:avLst/>
          </a:prstGeom>
          <a:noFill/>
          <a:ln w="4763"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6" name="Line 94">
            <a:extLst>
              <a:ext uri="{FF2B5EF4-FFF2-40B4-BE49-F238E27FC236}">
                <a16:creationId xmlns:a16="http://schemas.microsoft.com/office/drawing/2014/main" id="{150AB3CD-7867-437F-ABF0-E9E1D10E0756}"/>
              </a:ext>
            </a:extLst>
          </p:cNvPr>
          <p:cNvSpPr>
            <a:spLocks noChangeShapeType="1"/>
          </p:cNvSpPr>
          <p:nvPr/>
        </p:nvSpPr>
        <p:spPr bwMode="auto">
          <a:xfrm flipH="1">
            <a:off x="4414838" y="4364038"/>
            <a:ext cx="33337" cy="0"/>
          </a:xfrm>
          <a:prstGeom prst="line">
            <a:avLst/>
          </a:prstGeom>
          <a:noFill/>
          <a:ln w="4763"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7" name="Line 95">
            <a:extLst>
              <a:ext uri="{FF2B5EF4-FFF2-40B4-BE49-F238E27FC236}">
                <a16:creationId xmlns:a16="http://schemas.microsoft.com/office/drawing/2014/main" id="{CC8D7EC7-ADAF-4EDE-8F24-E41C0CD169E5}"/>
              </a:ext>
            </a:extLst>
          </p:cNvPr>
          <p:cNvSpPr>
            <a:spLocks noChangeShapeType="1"/>
          </p:cNvSpPr>
          <p:nvPr/>
        </p:nvSpPr>
        <p:spPr bwMode="auto">
          <a:xfrm flipH="1">
            <a:off x="4414838" y="4248150"/>
            <a:ext cx="33337" cy="0"/>
          </a:xfrm>
          <a:prstGeom prst="line">
            <a:avLst/>
          </a:prstGeom>
          <a:noFill/>
          <a:ln w="4763"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8" name="Line 96">
            <a:extLst>
              <a:ext uri="{FF2B5EF4-FFF2-40B4-BE49-F238E27FC236}">
                <a16:creationId xmlns:a16="http://schemas.microsoft.com/office/drawing/2014/main" id="{719ECD69-3956-4F7E-8438-E6CBA57DE799}"/>
              </a:ext>
            </a:extLst>
          </p:cNvPr>
          <p:cNvSpPr>
            <a:spLocks noChangeShapeType="1"/>
          </p:cNvSpPr>
          <p:nvPr/>
        </p:nvSpPr>
        <p:spPr bwMode="auto">
          <a:xfrm flipH="1">
            <a:off x="4414838" y="4133850"/>
            <a:ext cx="33337" cy="0"/>
          </a:xfrm>
          <a:prstGeom prst="line">
            <a:avLst/>
          </a:prstGeom>
          <a:noFill/>
          <a:ln w="4763"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9" name="Rectangle 97">
            <a:extLst>
              <a:ext uri="{FF2B5EF4-FFF2-40B4-BE49-F238E27FC236}">
                <a16:creationId xmlns:a16="http://schemas.microsoft.com/office/drawing/2014/main" id="{BB5BDB55-5F0D-4CF4-8CE4-C040CD1300C4}"/>
              </a:ext>
            </a:extLst>
          </p:cNvPr>
          <p:cNvSpPr>
            <a:spLocks noChangeArrowheads="1"/>
          </p:cNvSpPr>
          <p:nvPr/>
        </p:nvSpPr>
        <p:spPr bwMode="auto">
          <a:xfrm>
            <a:off x="4264025" y="4781550"/>
            <a:ext cx="177800"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000000"/>
                </a:solidFill>
                <a:effectLst/>
                <a:latin typeface="Arial" panose="020B0604020202020204" pitchFamily="34" charset="0"/>
              </a:rPr>
              <a:t>1.2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70" name="Rectangle 98">
            <a:extLst>
              <a:ext uri="{FF2B5EF4-FFF2-40B4-BE49-F238E27FC236}">
                <a16:creationId xmlns:a16="http://schemas.microsoft.com/office/drawing/2014/main" id="{81812F3F-FD8F-4AC8-998D-BC39C21F1444}"/>
              </a:ext>
            </a:extLst>
          </p:cNvPr>
          <p:cNvSpPr>
            <a:spLocks noChangeArrowheads="1"/>
          </p:cNvSpPr>
          <p:nvPr/>
        </p:nvSpPr>
        <p:spPr bwMode="auto">
          <a:xfrm>
            <a:off x="4264025" y="4664075"/>
            <a:ext cx="177800"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000000"/>
                </a:solidFill>
                <a:effectLst/>
                <a:latin typeface="Arial" panose="020B0604020202020204" pitchFamily="34" charset="0"/>
              </a:rPr>
              <a:t>1.4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71" name="Rectangle 99">
            <a:extLst>
              <a:ext uri="{FF2B5EF4-FFF2-40B4-BE49-F238E27FC236}">
                <a16:creationId xmlns:a16="http://schemas.microsoft.com/office/drawing/2014/main" id="{7C4630DD-64FB-47D0-BA20-D3AFF58DD85D}"/>
              </a:ext>
            </a:extLst>
          </p:cNvPr>
          <p:cNvSpPr>
            <a:spLocks noChangeArrowheads="1"/>
          </p:cNvSpPr>
          <p:nvPr/>
        </p:nvSpPr>
        <p:spPr bwMode="auto">
          <a:xfrm>
            <a:off x="4264025" y="4551363"/>
            <a:ext cx="177800"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000000"/>
                </a:solidFill>
                <a:effectLst/>
                <a:latin typeface="Arial" panose="020B0604020202020204" pitchFamily="34" charset="0"/>
              </a:rPr>
              <a:t>1.6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72" name="Rectangle 100">
            <a:extLst>
              <a:ext uri="{FF2B5EF4-FFF2-40B4-BE49-F238E27FC236}">
                <a16:creationId xmlns:a16="http://schemas.microsoft.com/office/drawing/2014/main" id="{1012E92F-1377-4E61-A273-8CFAC4CB41CA}"/>
              </a:ext>
            </a:extLst>
          </p:cNvPr>
          <p:cNvSpPr>
            <a:spLocks noChangeArrowheads="1"/>
          </p:cNvSpPr>
          <p:nvPr/>
        </p:nvSpPr>
        <p:spPr bwMode="auto">
          <a:xfrm>
            <a:off x="4264025" y="4433888"/>
            <a:ext cx="177800"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000000"/>
                </a:solidFill>
                <a:effectLst/>
                <a:latin typeface="Arial" panose="020B0604020202020204" pitchFamily="34" charset="0"/>
              </a:rPr>
              <a:t>1.8</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73" name="Rectangle 101">
            <a:extLst>
              <a:ext uri="{FF2B5EF4-FFF2-40B4-BE49-F238E27FC236}">
                <a16:creationId xmlns:a16="http://schemas.microsoft.com/office/drawing/2014/main" id="{92425FE1-4DC7-42F6-9A9F-B4CC9376998D}"/>
              </a:ext>
            </a:extLst>
          </p:cNvPr>
          <p:cNvSpPr>
            <a:spLocks noChangeArrowheads="1"/>
          </p:cNvSpPr>
          <p:nvPr/>
        </p:nvSpPr>
        <p:spPr bwMode="auto">
          <a:xfrm>
            <a:off x="4340225" y="4314825"/>
            <a:ext cx="95250"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000000"/>
                </a:solidFill>
                <a:effectLst/>
                <a:latin typeface="Arial" panose="020B0604020202020204" pitchFamily="34" charset="0"/>
              </a:rPr>
              <a:t>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74" name="Rectangle 102">
            <a:extLst>
              <a:ext uri="{FF2B5EF4-FFF2-40B4-BE49-F238E27FC236}">
                <a16:creationId xmlns:a16="http://schemas.microsoft.com/office/drawing/2014/main" id="{FCE2E301-D216-45FA-8AE4-2E6AA3C17D10}"/>
              </a:ext>
            </a:extLst>
          </p:cNvPr>
          <p:cNvSpPr>
            <a:spLocks noChangeArrowheads="1"/>
          </p:cNvSpPr>
          <p:nvPr/>
        </p:nvSpPr>
        <p:spPr bwMode="auto">
          <a:xfrm>
            <a:off x="4264025" y="4203700"/>
            <a:ext cx="177800"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000000"/>
                </a:solidFill>
                <a:effectLst/>
                <a:latin typeface="Arial" panose="020B0604020202020204" pitchFamily="34" charset="0"/>
              </a:rPr>
              <a:t>2.2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75" name="Rectangle 103">
            <a:extLst>
              <a:ext uri="{FF2B5EF4-FFF2-40B4-BE49-F238E27FC236}">
                <a16:creationId xmlns:a16="http://schemas.microsoft.com/office/drawing/2014/main" id="{AE72B66B-8D80-4E1C-B26E-9C268AFD0E2E}"/>
              </a:ext>
            </a:extLst>
          </p:cNvPr>
          <p:cNvSpPr>
            <a:spLocks noChangeArrowheads="1"/>
          </p:cNvSpPr>
          <p:nvPr/>
        </p:nvSpPr>
        <p:spPr bwMode="auto">
          <a:xfrm>
            <a:off x="4264025" y="4086225"/>
            <a:ext cx="177800"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000000"/>
                </a:solidFill>
                <a:effectLst/>
                <a:latin typeface="Arial" panose="020B0604020202020204" pitchFamily="34" charset="0"/>
              </a:rPr>
              <a:t>2.4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76" name="Rectangle 104">
            <a:extLst>
              <a:ext uri="{FF2B5EF4-FFF2-40B4-BE49-F238E27FC236}">
                <a16:creationId xmlns:a16="http://schemas.microsoft.com/office/drawing/2014/main" id="{9216D668-2672-4BD2-AA0A-AE280C29F82F}"/>
              </a:ext>
            </a:extLst>
          </p:cNvPr>
          <p:cNvSpPr>
            <a:spLocks noChangeArrowheads="1"/>
          </p:cNvSpPr>
          <p:nvPr/>
        </p:nvSpPr>
        <p:spPr bwMode="auto">
          <a:xfrm rot="16200000">
            <a:off x="4159250" y="4575175"/>
            <a:ext cx="7620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Arial" panose="020B0604020202020204" pitchFamily="34" charset="0"/>
              </a:rPr>
              <a:t>I</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77" name="Rectangle 105">
            <a:extLst>
              <a:ext uri="{FF2B5EF4-FFF2-40B4-BE49-F238E27FC236}">
                <a16:creationId xmlns:a16="http://schemas.microsoft.com/office/drawing/2014/main" id="{80E8FC66-512E-4400-B9A5-4C45A44AC63F}"/>
              </a:ext>
            </a:extLst>
          </p:cNvPr>
          <p:cNvSpPr>
            <a:spLocks noChangeArrowheads="1"/>
          </p:cNvSpPr>
          <p:nvPr/>
        </p:nvSpPr>
        <p:spPr bwMode="auto">
          <a:xfrm rot="16200000">
            <a:off x="4130675" y="4519613"/>
            <a:ext cx="13335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Arial" panose="020B0604020202020204" pitchFamily="34" charset="0"/>
              </a:rPr>
              <a:t>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78" name="Rectangle 106">
            <a:extLst>
              <a:ext uri="{FF2B5EF4-FFF2-40B4-BE49-F238E27FC236}">
                <a16:creationId xmlns:a16="http://schemas.microsoft.com/office/drawing/2014/main" id="{59405C5B-6F87-4357-BA56-282ED033163D}"/>
              </a:ext>
            </a:extLst>
          </p:cNvPr>
          <p:cNvSpPr>
            <a:spLocks noChangeArrowheads="1"/>
          </p:cNvSpPr>
          <p:nvPr/>
        </p:nvSpPr>
        <p:spPr bwMode="auto">
          <a:xfrm rot="16200000">
            <a:off x="4137025" y="4446588"/>
            <a:ext cx="12065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Arial" panose="020B0604020202020204" pitchFamily="34" charset="0"/>
              </a:rPr>
              <a:t>U</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79" name="Rectangle 107">
            <a:extLst>
              <a:ext uri="{FF2B5EF4-FFF2-40B4-BE49-F238E27FC236}">
                <a16:creationId xmlns:a16="http://schemas.microsoft.com/office/drawing/2014/main" id="{338E6718-589A-439A-A6E5-0FEB8BF1E56F}"/>
              </a:ext>
            </a:extLst>
          </p:cNvPr>
          <p:cNvSpPr>
            <a:spLocks noChangeArrowheads="1"/>
          </p:cNvSpPr>
          <p:nvPr/>
        </p:nvSpPr>
        <p:spPr bwMode="auto">
          <a:xfrm rot="16200000">
            <a:off x="4146550" y="4378325"/>
            <a:ext cx="10160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Arial" panose="020B0604020202020204" pitchFamily="34" charset="0"/>
              </a:rPr>
              <a:t>p</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80" name="Rectangle 108">
            <a:extLst>
              <a:ext uri="{FF2B5EF4-FFF2-40B4-BE49-F238E27FC236}">
                <a16:creationId xmlns:a16="http://schemas.microsoft.com/office/drawing/2014/main" id="{D4D9F9A6-3E85-4F79-801F-3B8A16489EC3}"/>
              </a:ext>
            </a:extLst>
          </p:cNvPr>
          <p:cNvSpPr>
            <a:spLocks noChangeArrowheads="1"/>
          </p:cNvSpPr>
          <p:nvPr/>
        </p:nvSpPr>
        <p:spPr bwMode="auto">
          <a:xfrm rot="16200000">
            <a:off x="4149725" y="4321175"/>
            <a:ext cx="9525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Arial" panose="020B0604020202020204" pitchFamily="34" charset="0"/>
              </a:rPr>
              <a:t>c</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81" name="Rectangle 109">
            <a:extLst>
              <a:ext uri="{FF2B5EF4-FFF2-40B4-BE49-F238E27FC236}">
                <a16:creationId xmlns:a16="http://schemas.microsoft.com/office/drawing/2014/main" id="{8164C636-754F-43EB-9A72-8965DFC105A1}"/>
              </a:ext>
            </a:extLst>
          </p:cNvPr>
          <p:cNvSpPr>
            <a:spLocks noChangeArrowheads="1"/>
          </p:cNvSpPr>
          <p:nvPr/>
        </p:nvSpPr>
        <p:spPr bwMode="auto">
          <a:xfrm rot="16200000">
            <a:off x="4146550" y="4271963"/>
            <a:ext cx="10160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000000"/>
                </a:solidFill>
                <a:effectLst/>
                <a:latin typeface="Arial" panose="020B0604020202020204" pitchFamily="34" charset="0"/>
              </a:rPr>
              <a:t>1</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82" name="Line 110">
            <a:extLst>
              <a:ext uri="{FF2B5EF4-FFF2-40B4-BE49-F238E27FC236}">
                <a16:creationId xmlns:a16="http://schemas.microsoft.com/office/drawing/2014/main" id="{F9548C60-C9E8-401B-9DAD-D001EBF946D2}"/>
              </a:ext>
            </a:extLst>
          </p:cNvPr>
          <p:cNvSpPr>
            <a:spLocks noChangeShapeType="1"/>
          </p:cNvSpPr>
          <p:nvPr/>
        </p:nvSpPr>
        <p:spPr bwMode="auto">
          <a:xfrm flipV="1">
            <a:off x="7902575" y="4105275"/>
            <a:ext cx="0" cy="820738"/>
          </a:xfrm>
          <a:prstGeom prst="line">
            <a:avLst/>
          </a:prstGeom>
          <a:noFill/>
          <a:ln w="4763" cap="flat">
            <a:solidFill>
              <a:srgbClr val="D95319"/>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83" name="Line 111">
            <a:extLst>
              <a:ext uri="{FF2B5EF4-FFF2-40B4-BE49-F238E27FC236}">
                <a16:creationId xmlns:a16="http://schemas.microsoft.com/office/drawing/2014/main" id="{6C04BBA7-E4A5-4EAF-B5F5-1072FA25B8C3}"/>
              </a:ext>
            </a:extLst>
          </p:cNvPr>
          <p:cNvSpPr>
            <a:spLocks noChangeShapeType="1"/>
          </p:cNvSpPr>
          <p:nvPr/>
        </p:nvSpPr>
        <p:spPr bwMode="auto">
          <a:xfrm>
            <a:off x="7902575" y="4765675"/>
            <a:ext cx="34925" cy="0"/>
          </a:xfrm>
          <a:prstGeom prst="line">
            <a:avLst/>
          </a:prstGeom>
          <a:noFill/>
          <a:ln w="4763" cap="flat">
            <a:solidFill>
              <a:srgbClr val="D95319"/>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84" name="Line 112">
            <a:extLst>
              <a:ext uri="{FF2B5EF4-FFF2-40B4-BE49-F238E27FC236}">
                <a16:creationId xmlns:a16="http://schemas.microsoft.com/office/drawing/2014/main" id="{88A953DD-286A-43FD-9096-EF1F395C93AD}"/>
              </a:ext>
            </a:extLst>
          </p:cNvPr>
          <p:cNvSpPr>
            <a:spLocks noChangeShapeType="1"/>
          </p:cNvSpPr>
          <p:nvPr/>
        </p:nvSpPr>
        <p:spPr bwMode="auto">
          <a:xfrm>
            <a:off x="7902575" y="4603750"/>
            <a:ext cx="34925" cy="0"/>
          </a:xfrm>
          <a:prstGeom prst="line">
            <a:avLst/>
          </a:prstGeom>
          <a:noFill/>
          <a:ln w="4763" cap="flat">
            <a:solidFill>
              <a:srgbClr val="D95319"/>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85" name="Line 113">
            <a:extLst>
              <a:ext uri="{FF2B5EF4-FFF2-40B4-BE49-F238E27FC236}">
                <a16:creationId xmlns:a16="http://schemas.microsoft.com/office/drawing/2014/main" id="{690D9535-37CD-4289-B89E-772540A00CA1}"/>
              </a:ext>
            </a:extLst>
          </p:cNvPr>
          <p:cNvSpPr>
            <a:spLocks noChangeShapeType="1"/>
          </p:cNvSpPr>
          <p:nvPr/>
        </p:nvSpPr>
        <p:spPr bwMode="auto">
          <a:xfrm>
            <a:off x="7902575" y="4441825"/>
            <a:ext cx="34925" cy="0"/>
          </a:xfrm>
          <a:prstGeom prst="line">
            <a:avLst/>
          </a:prstGeom>
          <a:noFill/>
          <a:ln w="4763" cap="flat">
            <a:solidFill>
              <a:srgbClr val="D95319"/>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86" name="Line 114">
            <a:extLst>
              <a:ext uri="{FF2B5EF4-FFF2-40B4-BE49-F238E27FC236}">
                <a16:creationId xmlns:a16="http://schemas.microsoft.com/office/drawing/2014/main" id="{923872A0-40BE-457A-B9D5-21782A1AF847}"/>
              </a:ext>
            </a:extLst>
          </p:cNvPr>
          <p:cNvSpPr>
            <a:spLocks noChangeShapeType="1"/>
          </p:cNvSpPr>
          <p:nvPr/>
        </p:nvSpPr>
        <p:spPr bwMode="auto">
          <a:xfrm>
            <a:off x="7902575" y="4279900"/>
            <a:ext cx="34925" cy="0"/>
          </a:xfrm>
          <a:prstGeom prst="line">
            <a:avLst/>
          </a:prstGeom>
          <a:noFill/>
          <a:ln w="4763" cap="flat">
            <a:solidFill>
              <a:srgbClr val="D95319"/>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87" name="Line 115">
            <a:extLst>
              <a:ext uri="{FF2B5EF4-FFF2-40B4-BE49-F238E27FC236}">
                <a16:creationId xmlns:a16="http://schemas.microsoft.com/office/drawing/2014/main" id="{EDB157D5-F411-4E0D-A157-0AF8F817BF77}"/>
              </a:ext>
            </a:extLst>
          </p:cNvPr>
          <p:cNvSpPr>
            <a:spLocks noChangeShapeType="1"/>
          </p:cNvSpPr>
          <p:nvPr/>
        </p:nvSpPr>
        <p:spPr bwMode="auto">
          <a:xfrm>
            <a:off x="7902575" y="4116388"/>
            <a:ext cx="34925" cy="0"/>
          </a:xfrm>
          <a:prstGeom prst="line">
            <a:avLst/>
          </a:prstGeom>
          <a:noFill/>
          <a:ln w="4763" cap="flat">
            <a:solidFill>
              <a:srgbClr val="D95319"/>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88" name="Rectangle 116">
            <a:extLst>
              <a:ext uri="{FF2B5EF4-FFF2-40B4-BE49-F238E27FC236}">
                <a16:creationId xmlns:a16="http://schemas.microsoft.com/office/drawing/2014/main" id="{38E26681-2948-4C04-AB0C-4C2CA8187D4F}"/>
              </a:ext>
            </a:extLst>
          </p:cNvPr>
          <p:cNvSpPr>
            <a:spLocks noChangeArrowheads="1"/>
          </p:cNvSpPr>
          <p:nvPr/>
        </p:nvSpPr>
        <p:spPr bwMode="auto">
          <a:xfrm>
            <a:off x="7959725" y="4716463"/>
            <a:ext cx="280987"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D95319"/>
                </a:solidFill>
                <a:effectLst/>
                <a:latin typeface="Arial" panose="020B0604020202020204" pitchFamily="34" charset="0"/>
              </a:rPr>
              <a:t>0.005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89" name="Rectangle 117">
            <a:extLst>
              <a:ext uri="{FF2B5EF4-FFF2-40B4-BE49-F238E27FC236}">
                <a16:creationId xmlns:a16="http://schemas.microsoft.com/office/drawing/2014/main" id="{D50836D0-1431-4DCA-BF1F-F1ABA3647237}"/>
              </a:ext>
            </a:extLst>
          </p:cNvPr>
          <p:cNvSpPr>
            <a:spLocks noChangeArrowheads="1"/>
          </p:cNvSpPr>
          <p:nvPr/>
        </p:nvSpPr>
        <p:spPr bwMode="auto">
          <a:xfrm>
            <a:off x="7959725" y="4559300"/>
            <a:ext cx="230187"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D95319"/>
                </a:solidFill>
                <a:effectLst/>
                <a:latin typeface="Arial" panose="020B0604020202020204" pitchFamily="34" charset="0"/>
              </a:rPr>
              <a:t>0.01</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90" name="Rectangle 118">
            <a:extLst>
              <a:ext uri="{FF2B5EF4-FFF2-40B4-BE49-F238E27FC236}">
                <a16:creationId xmlns:a16="http://schemas.microsoft.com/office/drawing/2014/main" id="{D0459FD6-F7AF-4A84-AC17-780287B7E00D}"/>
              </a:ext>
            </a:extLst>
          </p:cNvPr>
          <p:cNvSpPr>
            <a:spLocks noChangeArrowheads="1"/>
          </p:cNvSpPr>
          <p:nvPr/>
        </p:nvSpPr>
        <p:spPr bwMode="auto">
          <a:xfrm>
            <a:off x="7959725" y="4394200"/>
            <a:ext cx="280987"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D95319"/>
                </a:solidFill>
                <a:effectLst/>
                <a:latin typeface="Arial" panose="020B0604020202020204" pitchFamily="34" charset="0"/>
              </a:rPr>
              <a:t>0.015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91" name="Rectangle 119">
            <a:extLst>
              <a:ext uri="{FF2B5EF4-FFF2-40B4-BE49-F238E27FC236}">
                <a16:creationId xmlns:a16="http://schemas.microsoft.com/office/drawing/2014/main" id="{2FBAF544-DE7C-49E4-AF3A-1A9EA1C1156F}"/>
              </a:ext>
            </a:extLst>
          </p:cNvPr>
          <p:cNvSpPr>
            <a:spLocks noChangeArrowheads="1"/>
          </p:cNvSpPr>
          <p:nvPr/>
        </p:nvSpPr>
        <p:spPr bwMode="auto">
          <a:xfrm>
            <a:off x="7959725" y="4230688"/>
            <a:ext cx="230187"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D95319"/>
                </a:solidFill>
                <a:effectLst/>
                <a:latin typeface="Arial" panose="020B0604020202020204" pitchFamily="34" charset="0"/>
              </a:rPr>
              <a:t>0.02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92" name="Rectangle 120">
            <a:extLst>
              <a:ext uri="{FF2B5EF4-FFF2-40B4-BE49-F238E27FC236}">
                <a16:creationId xmlns:a16="http://schemas.microsoft.com/office/drawing/2014/main" id="{AF69D298-9CC4-4C6E-975F-9A76BE08A957}"/>
              </a:ext>
            </a:extLst>
          </p:cNvPr>
          <p:cNvSpPr>
            <a:spLocks noChangeArrowheads="1"/>
          </p:cNvSpPr>
          <p:nvPr/>
        </p:nvSpPr>
        <p:spPr bwMode="auto">
          <a:xfrm>
            <a:off x="7959725" y="4071938"/>
            <a:ext cx="280987"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D95319"/>
                </a:solidFill>
                <a:effectLst/>
                <a:latin typeface="Arial" panose="020B0604020202020204" pitchFamily="34" charset="0"/>
              </a:rPr>
              <a:t>0.025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93" name="Rectangle 121">
            <a:extLst>
              <a:ext uri="{FF2B5EF4-FFF2-40B4-BE49-F238E27FC236}">
                <a16:creationId xmlns:a16="http://schemas.microsoft.com/office/drawing/2014/main" id="{A2022983-6780-4FBD-B86D-30B105CCCCDD}"/>
              </a:ext>
            </a:extLst>
          </p:cNvPr>
          <p:cNvSpPr>
            <a:spLocks noChangeArrowheads="1"/>
          </p:cNvSpPr>
          <p:nvPr/>
        </p:nvSpPr>
        <p:spPr bwMode="auto">
          <a:xfrm rot="16200000">
            <a:off x="8224838" y="4640263"/>
            <a:ext cx="11430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D95319"/>
                </a:solidFill>
                <a:effectLst/>
                <a:latin typeface="Arial" panose="020B0604020202020204" pitchFamily="34" charset="0"/>
              </a:rPr>
              <a:t>P</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94" name="Rectangle 122">
            <a:extLst>
              <a:ext uri="{FF2B5EF4-FFF2-40B4-BE49-F238E27FC236}">
                <a16:creationId xmlns:a16="http://schemas.microsoft.com/office/drawing/2014/main" id="{C40689C0-43F1-4108-A60B-607896F0B01B}"/>
              </a:ext>
            </a:extLst>
          </p:cNvPr>
          <p:cNvSpPr>
            <a:spLocks noChangeArrowheads="1"/>
          </p:cNvSpPr>
          <p:nvPr/>
        </p:nvSpPr>
        <p:spPr bwMode="auto">
          <a:xfrm rot="16200000">
            <a:off x="8231188" y="4575175"/>
            <a:ext cx="10160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D95319"/>
                </a:solidFill>
                <a:effectLst/>
                <a:latin typeface="Arial" panose="020B0604020202020204" pitchFamily="34" charset="0"/>
              </a:rPr>
              <a:t>a</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95" name="Rectangle 123">
            <a:extLst>
              <a:ext uri="{FF2B5EF4-FFF2-40B4-BE49-F238E27FC236}">
                <a16:creationId xmlns:a16="http://schemas.microsoft.com/office/drawing/2014/main" id="{64EFF988-2517-4928-9DF9-F8A66DF8A123}"/>
              </a:ext>
            </a:extLst>
          </p:cNvPr>
          <p:cNvSpPr>
            <a:spLocks noChangeArrowheads="1"/>
          </p:cNvSpPr>
          <p:nvPr/>
        </p:nvSpPr>
        <p:spPr bwMode="auto">
          <a:xfrm rot="16200000">
            <a:off x="8221663" y="4508500"/>
            <a:ext cx="12065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D95319"/>
                </a:solidFill>
                <a:effectLst/>
                <a:latin typeface="Arial" panose="020B0604020202020204" pitchFamily="34" charset="0"/>
              </a:rPr>
              <a:t>w</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96" name="Rectangle 124">
            <a:extLst>
              <a:ext uri="{FF2B5EF4-FFF2-40B4-BE49-F238E27FC236}">
                <a16:creationId xmlns:a16="http://schemas.microsoft.com/office/drawing/2014/main" id="{3508C813-3831-4DC8-8E6D-5EA1D0762B65}"/>
              </a:ext>
            </a:extLst>
          </p:cNvPr>
          <p:cNvSpPr>
            <a:spLocks noChangeArrowheads="1"/>
          </p:cNvSpPr>
          <p:nvPr/>
        </p:nvSpPr>
        <p:spPr bwMode="auto">
          <a:xfrm rot="16200000">
            <a:off x="8243888" y="4457700"/>
            <a:ext cx="7620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D95319"/>
                </a:solidFill>
                <a:effectLst/>
                <a:latin typeface="Arial" panose="020B060402020202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97" name="Rectangle 125">
            <a:extLst>
              <a:ext uri="{FF2B5EF4-FFF2-40B4-BE49-F238E27FC236}">
                <a16:creationId xmlns:a16="http://schemas.microsoft.com/office/drawing/2014/main" id="{5FD37DD5-242E-4BE5-A3AF-F65FBE2099C1}"/>
              </a:ext>
            </a:extLst>
          </p:cNvPr>
          <p:cNvSpPr>
            <a:spLocks noChangeArrowheads="1"/>
          </p:cNvSpPr>
          <p:nvPr/>
        </p:nvSpPr>
        <p:spPr bwMode="auto">
          <a:xfrm rot="16200000">
            <a:off x="8224838" y="4425950"/>
            <a:ext cx="11430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D95319"/>
                </a:solidFill>
                <a:effectLst/>
                <a:latin typeface="Arial" panose="020B0604020202020204" pitchFamily="34" charset="0"/>
              </a:rPr>
              <a:t>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98" name="Rectangle 126">
            <a:extLst>
              <a:ext uri="{FF2B5EF4-FFF2-40B4-BE49-F238E27FC236}">
                <a16:creationId xmlns:a16="http://schemas.microsoft.com/office/drawing/2014/main" id="{B08167F1-8D35-48B9-BCE3-A8DA821B6F5D}"/>
              </a:ext>
            </a:extLst>
          </p:cNvPr>
          <p:cNvSpPr>
            <a:spLocks noChangeArrowheads="1"/>
          </p:cNvSpPr>
          <p:nvPr/>
        </p:nvSpPr>
        <p:spPr bwMode="auto">
          <a:xfrm rot="16200000">
            <a:off x="8231188" y="4359275"/>
            <a:ext cx="10160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D95319"/>
                </a:solidFill>
                <a:effectLst/>
                <a:latin typeface="Arial" panose="020B0604020202020204" pitchFamily="34" charset="0"/>
              </a:rPr>
              <a:t>p</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99" name="Rectangle 127">
            <a:extLst>
              <a:ext uri="{FF2B5EF4-FFF2-40B4-BE49-F238E27FC236}">
                <a16:creationId xmlns:a16="http://schemas.microsoft.com/office/drawing/2014/main" id="{E661F373-A8A7-4AC5-9A19-C5A86DA80AF7}"/>
              </a:ext>
            </a:extLst>
          </p:cNvPr>
          <p:cNvSpPr>
            <a:spLocks noChangeArrowheads="1"/>
          </p:cNvSpPr>
          <p:nvPr/>
        </p:nvSpPr>
        <p:spPr bwMode="auto">
          <a:xfrm rot="16200000">
            <a:off x="8231188" y="4300538"/>
            <a:ext cx="10160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D95319"/>
                </a:solidFill>
                <a:effectLst/>
                <a:latin typeface="Arial" panose="020B0604020202020204" pitchFamily="34" charset="0"/>
              </a:rPr>
              <a:t>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00" name="Rectangle 128">
            <a:extLst>
              <a:ext uri="{FF2B5EF4-FFF2-40B4-BE49-F238E27FC236}">
                <a16:creationId xmlns:a16="http://schemas.microsoft.com/office/drawing/2014/main" id="{E3EE18AA-0272-4C1A-A095-F1A50287EE29}"/>
              </a:ext>
            </a:extLst>
          </p:cNvPr>
          <p:cNvSpPr>
            <a:spLocks noChangeArrowheads="1"/>
          </p:cNvSpPr>
          <p:nvPr/>
        </p:nvSpPr>
        <p:spPr bwMode="auto">
          <a:xfrm rot="16200000">
            <a:off x="8231188" y="4241800"/>
            <a:ext cx="10160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D95319"/>
                </a:solidFill>
                <a:effectLst/>
                <a:latin typeface="Arial" panose="020B0604020202020204" pitchFamily="34" charset="0"/>
              </a:rPr>
              <a:t>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01" name="Rectangle 129">
            <a:extLst>
              <a:ext uri="{FF2B5EF4-FFF2-40B4-BE49-F238E27FC236}">
                <a16:creationId xmlns:a16="http://schemas.microsoft.com/office/drawing/2014/main" id="{56759428-B85E-4ABD-8DF0-4618176150BA}"/>
              </a:ext>
            </a:extLst>
          </p:cNvPr>
          <p:cNvSpPr>
            <a:spLocks noChangeArrowheads="1"/>
          </p:cNvSpPr>
          <p:nvPr/>
        </p:nvSpPr>
        <p:spPr bwMode="auto">
          <a:xfrm rot="16200000">
            <a:off x="8231188" y="4189413"/>
            <a:ext cx="10160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D95319"/>
                </a:solidFill>
                <a:effectLst/>
                <a:latin typeface="Arial" panose="020B0604020202020204" pitchFamily="34" charset="0"/>
              </a:rPr>
              <a:t>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02" name="Rectangle 130">
            <a:extLst>
              <a:ext uri="{FF2B5EF4-FFF2-40B4-BE49-F238E27FC236}">
                <a16:creationId xmlns:a16="http://schemas.microsoft.com/office/drawing/2014/main" id="{B325116E-161B-4952-8276-624F41040657}"/>
              </a:ext>
            </a:extLst>
          </p:cNvPr>
          <p:cNvSpPr>
            <a:spLocks noChangeArrowheads="1"/>
          </p:cNvSpPr>
          <p:nvPr/>
        </p:nvSpPr>
        <p:spPr bwMode="auto">
          <a:xfrm>
            <a:off x="5870575" y="3967163"/>
            <a:ext cx="714375" cy="15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000000"/>
                </a:solidFill>
                <a:effectLst/>
                <a:latin typeface="Arial" panose="020B0604020202020204" pitchFamily="34" charset="0"/>
              </a:rPr>
              <a:t>IMU and Paw</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03" name="Freeform 131">
            <a:extLst>
              <a:ext uri="{FF2B5EF4-FFF2-40B4-BE49-F238E27FC236}">
                <a16:creationId xmlns:a16="http://schemas.microsoft.com/office/drawing/2014/main" id="{BE9FA50E-9570-4C7A-9573-CF4CF05ED364}"/>
              </a:ext>
            </a:extLst>
          </p:cNvPr>
          <p:cNvSpPr>
            <a:spLocks/>
          </p:cNvSpPr>
          <p:nvPr/>
        </p:nvSpPr>
        <p:spPr bwMode="auto">
          <a:xfrm>
            <a:off x="4448175" y="4105275"/>
            <a:ext cx="3454400" cy="820738"/>
          </a:xfrm>
          <a:custGeom>
            <a:avLst/>
            <a:gdLst>
              <a:gd name="T0" fmla="*/ 34 w 2176"/>
              <a:gd name="T1" fmla="*/ 239 h 517"/>
              <a:gd name="T2" fmla="*/ 68 w 2176"/>
              <a:gd name="T3" fmla="*/ 369 h 517"/>
              <a:gd name="T4" fmla="*/ 103 w 2176"/>
              <a:gd name="T5" fmla="*/ 361 h 517"/>
              <a:gd name="T6" fmla="*/ 137 w 2176"/>
              <a:gd name="T7" fmla="*/ 370 h 517"/>
              <a:gd name="T8" fmla="*/ 171 w 2176"/>
              <a:gd name="T9" fmla="*/ 366 h 517"/>
              <a:gd name="T10" fmla="*/ 206 w 2176"/>
              <a:gd name="T11" fmla="*/ 198 h 517"/>
              <a:gd name="T12" fmla="*/ 240 w 2176"/>
              <a:gd name="T13" fmla="*/ 223 h 517"/>
              <a:gd name="T14" fmla="*/ 274 w 2176"/>
              <a:gd name="T15" fmla="*/ 233 h 517"/>
              <a:gd name="T16" fmla="*/ 308 w 2176"/>
              <a:gd name="T17" fmla="*/ 387 h 517"/>
              <a:gd name="T18" fmla="*/ 343 w 2176"/>
              <a:gd name="T19" fmla="*/ 144 h 517"/>
              <a:gd name="T20" fmla="*/ 377 w 2176"/>
              <a:gd name="T21" fmla="*/ 272 h 517"/>
              <a:gd name="T22" fmla="*/ 411 w 2176"/>
              <a:gd name="T23" fmla="*/ 311 h 517"/>
              <a:gd name="T24" fmla="*/ 445 w 2176"/>
              <a:gd name="T25" fmla="*/ 391 h 517"/>
              <a:gd name="T26" fmla="*/ 480 w 2176"/>
              <a:gd name="T27" fmla="*/ 350 h 517"/>
              <a:gd name="T28" fmla="*/ 514 w 2176"/>
              <a:gd name="T29" fmla="*/ 337 h 517"/>
              <a:gd name="T30" fmla="*/ 548 w 2176"/>
              <a:gd name="T31" fmla="*/ 264 h 517"/>
              <a:gd name="T32" fmla="*/ 582 w 2176"/>
              <a:gd name="T33" fmla="*/ 317 h 517"/>
              <a:gd name="T34" fmla="*/ 617 w 2176"/>
              <a:gd name="T35" fmla="*/ 260 h 517"/>
              <a:gd name="T36" fmla="*/ 651 w 2176"/>
              <a:gd name="T37" fmla="*/ 179 h 517"/>
              <a:gd name="T38" fmla="*/ 685 w 2176"/>
              <a:gd name="T39" fmla="*/ 302 h 517"/>
              <a:gd name="T40" fmla="*/ 719 w 2176"/>
              <a:gd name="T41" fmla="*/ 404 h 517"/>
              <a:gd name="T42" fmla="*/ 754 w 2176"/>
              <a:gd name="T43" fmla="*/ 256 h 517"/>
              <a:gd name="T44" fmla="*/ 788 w 2176"/>
              <a:gd name="T45" fmla="*/ 377 h 517"/>
              <a:gd name="T46" fmla="*/ 822 w 2176"/>
              <a:gd name="T47" fmla="*/ 225 h 517"/>
              <a:gd name="T48" fmla="*/ 856 w 2176"/>
              <a:gd name="T49" fmla="*/ 348 h 517"/>
              <a:gd name="T50" fmla="*/ 891 w 2176"/>
              <a:gd name="T51" fmla="*/ 337 h 517"/>
              <a:gd name="T52" fmla="*/ 925 w 2176"/>
              <a:gd name="T53" fmla="*/ 290 h 517"/>
              <a:gd name="T54" fmla="*/ 959 w 2176"/>
              <a:gd name="T55" fmla="*/ 370 h 517"/>
              <a:gd name="T56" fmla="*/ 994 w 2176"/>
              <a:gd name="T57" fmla="*/ 451 h 517"/>
              <a:gd name="T58" fmla="*/ 1028 w 2176"/>
              <a:gd name="T59" fmla="*/ 363 h 517"/>
              <a:gd name="T60" fmla="*/ 1062 w 2176"/>
              <a:gd name="T61" fmla="*/ 412 h 517"/>
              <a:gd name="T62" fmla="*/ 1096 w 2176"/>
              <a:gd name="T63" fmla="*/ 182 h 517"/>
              <a:gd name="T64" fmla="*/ 1131 w 2176"/>
              <a:gd name="T65" fmla="*/ 348 h 517"/>
              <a:gd name="T66" fmla="*/ 1165 w 2176"/>
              <a:gd name="T67" fmla="*/ 392 h 517"/>
              <a:gd name="T68" fmla="*/ 1199 w 2176"/>
              <a:gd name="T69" fmla="*/ 430 h 517"/>
              <a:gd name="T70" fmla="*/ 1233 w 2176"/>
              <a:gd name="T71" fmla="*/ 194 h 517"/>
              <a:gd name="T72" fmla="*/ 1268 w 2176"/>
              <a:gd name="T73" fmla="*/ 303 h 517"/>
              <a:gd name="T74" fmla="*/ 1302 w 2176"/>
              <a:gd name="T75" fmla="*/ 1 h 517"/>
              <a:gd name="T76" fmla="*/ 1336 w 2176"/>
              <a:gd name="T77" fmla="*/ 361 h 517"/>
              <a:gd name="T78" fmla="*/ 1370 w 2176"/>
              <a:gd name="T79" fmla="*/ 257 h 517"/>
              <a:gd name="T80" fmla="*/ 1405 w 2176"/>
              <a:gd name="T81" fmla="*/ 251 h 517"/>
              <a:gd name="T82" fmla="*/ 1439 w 2176"/>
              <a:gd name="T83" fmla="*/ 415 h 517"/>
              <a:gd name="T84" fmla="*/ 1473 w 2176"/>
              <a:gd name="T85" fmla="*/ 368 h 517"/>
              <a:gd name="T86" fmla="*/ 1507 w 2176"/>
              <a:gd name="T87" fmla="*/ 317 h 517"/>
              <a:gd name="T88" fmla="*/ 1542 w 2176"/>
              <a:gd name="T89" fmla="*/ 318 h 517"/>
              <a:gd name="T90" fmla="*/ 1576 w 2176"/>
              <a:gd name="T91" fmla="*/ 218 h 517"/>
              <a:gd name="T92" fmla="*/ 1610 w 2176"/>
              <a:gd name="T93" fmla="*/ 194 h 517"/>
              <a:gd name="T94" fmla="*/ 1645 w 2176"/>
              <a:gd name="T95" fmla="*/ 314 h 517"/>
              <a:gd name="T96" fmla="*/ 1679 w 2176"/>
              <a:gd name="T97" fmla="*/ 341 h 517"/>
              <a:gd name="T98" fmla="*/ 1713 w 2176"/>
              <a:gd name="T99" fmla="*/ 258 h 517"/>
              <a:gd name="T100" fmla="*/ 1747 w 2176"/>
              <a:gd name="T101" fmla="*/ 291 h 517"/>
              <a:gd name="T102" fmla="*/ 1782 w 2176"/>
              <a:gd name="T103" fmla="*/ 359 h 517"/>
              <a:gd name="T104" fmla="*/ 1816 w 2176"/>
              <a:gd name="T105" fmla="*/ 443 h 517"/>
              <a:gd name="T106" fmla="*/ 1850 w 2176"/>
              <a:gd name="T107" fmla="*/ 372 h 517"/>
              <a:gd name="T108" fmla="*/ 1884 w 2176"/>
              <a:gd name="T109" fmla="*/ 277 h 517"/>
              <a:gd name="T110" fmla="*/ 1919 w 2176"/>
              <a:gd name="T111" fmla="*/ 160 h 517"/>
              <a:gd name="T112" fmla="*/ 1953 w 2176"/>
              <a:gd name="T113" fmla="*/ 332 h 517"/>
              <a:gd name="T114" fmla="*/ 1987 w 2176"/>
              <a:gd name="T115" fmla="*/ 359 h 517"/>
              <a:gd name="T116" fmla="*/ 2022 w 2176"/>
              <a:gd name="T117" fmla="*/ 253 h 517"/>
              <a:gd name="T118" fmla="*/ 2056 w 2176"/>
              <a:gd name="T119" fmla="*/ 382 h 517"/>
              <a:gd name="T120" fmla="*/ 2090 w 2176"/>
              <a:gd name="T121" fmla="*/ 288 h 517"/>
              <a:gd name="T122" fmla="*/ 2124 w 2176"/>
              <a:gd name="T123" fmla="*/ 296 h 517"/>
              <a:gd name="T124" fmla="*/ 2159 w 2176"/>
              <a:gd name="T125" fmla="*/ 144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76" h="517">
                <a:moveTo>
                  <a:pt x="0" y="332"/>
                </a:moveTo>
                <a:lnTo>
                  <a:pt x="1" y="321"/>
                </a:lnTo>
                <a:lnTo>
                  <a:pt x="2" y="291"/>
                </a:lnTo>
                <a:lnTo>
                  <a:pt x="2" y="313"/>
                </a:lnTo>
                <a:lnTo>
                  <a:pt x="3" y="345"/>
                </a:lnTo>
                <a:lnTo>
                  <a:pt x="3" y="363"/>
                </a:lnTo>
                <a:lnTo>
                  <a:pt x="4" y="340"/>
                </a:lnTo>
                <a:lnTo>
                  <a:pt x="4" y="312"/>
                </a:lnTo>
                <a:lnTo>
                  <a:pt x="5" y="315"/>
                </a:lnTo>
                <a:lnTo>
                  <a:pt x="5" y="332"/>
                </a:lnTo>
                <a:lnTo>
                  <a:pt x="6" y="348"/>
                </a:lnTo>
                <a:lnTo>
                  <a:pt x="6" y="369"/>
                </a:lnTo>
                <a:lnTo>
                  <a:pt x="7" y="354"/>
                </a:lnTo>
                <a:lnTo>
                  <a:pt x="7" y="324"/>
                </a:lnTo>
                <a:lnTo>
                  <a:pt x="8" y="278"/>
                </a:lnTo>
                <a:lnTo>
                  <a:pt x="8" y="266"/>
                </a:lnTo>
                <a:lnTo>
                  <a:pt x="9" y="245"/>
                </a:lnTo>
                <a:lnTo>
                  <a:pt x="10" y="224"/>
                </a:lnTo>
                <a:lnTo>
                  <a:pt x="10" y="292"/>
                </a:lnTo>
                <a:lnTo>
                  <a:pt x="11" y="304"/>
                </a:lnTo>
                <a:lnTo>
                  <a:pt x="11" y="253"/>
                </a:lnTo>
                <a:lnTo>
                  <a:pt x="12" y="252"/>
                </a:lnTo>
                <a:lnTo>
                  <a:pt x="12" y="290"/>
                </a:lnTo>
                <a:lnTo>
                  <a:pt x="13" y="304"/>
                </a:lnTo>
                <a:lnTo>
                  <a:pt x="13" y="267"/>
                </a:lnTo>
                <a:lnTo>
                  <a:pt x="14" y="258"/>
                </a:lnTo>
                <a:lnTo>
                  <a:pt x="14" y="258"/>
                </a:lnTo>
                <a:lnTo>
                  <a:pt x="15" y="270"/>
                </a:lnTo>
                <a:lnTo>
                  <a:pt x="15" y="275"/>
                </a:lnTo>
                <a:lnTo>
                  <a:pt x="16" y="277"/>
                </a:lnTo>
                <a:lnTo>
                  <a:pt x="16" y="265"/>
                </a:lnTo>
                <a:lnTo>
                  <a:pt x="17" y="286"/>
                </a:lnTo>
                <a:lnTo>
                  <a:pt x="18" y="343"/>
                </a:lnTo>
                <a:lnTo>
                  <a:pt x="18" y="371"/>
                </a:lnTo>
                <a:lnTo>
                  <a:pt x="19" y="400"/>
                </a:lnTo>
                <a:lnTo>
                  <a:pt x="19" y="367"/>
                </a:lnTo>
                <a:lnTo>
                  <a:pt x="20" y="343"/>
                </a:lnTo>
                <a:lnTo>
                  <a:pt x="20" y="327"/>
                </a:lnTo>
                <a:lnTo>
                  <a:pt x="21" y="330"/>
                </a:lnTo>
                <a:lnTo>
                  <a:pt x="21" y="333"/>
                </a:lnTo>
                <a:lnTo>
                  <a:pt x="22" y="340"/>
                </a:lnTo>
                <a:lnTo>
                  <a:pt x="22" y="335"/>
                </a:lnTo>
                <a:lnTo>
                  <a:pt x="23" y="337"/>
                </a:lnTo>
                <a:lnTo>
                  <a:pt x="23" y="332"/>
                </a:lnTo>
                <a:lnTo>
                  <a:pt x="24" y="354"/>
                </a:lnTo>
                <a:lnTo>
                  <a:pt x="25" y="364"/>
                </a:lnTo>
                <a:lnTo>
                  <a:pt x="25" y="370"/>
                </a:lnTo>
                <a:lnTo>
                  <a:pt x="26" y="371"/>
                </a:lnTo>
                <a:lnTo>
                  <a:pt x="26" y="333"/>
                </a:lnTo>
                <a:lnTo>
                  <a:pt x="27" y="321"/>
                </a:lnTo>
                <a:lnTo>
                  <a:pt x="27" y="325"/>
                </a:lnTo>
                <a:lnTo>
                  <a:pt x="28" y="365"/>
                </a:lnTo>
                <a:lnTo>
                  <a:pt x="28" y="370"/>
                </a:lnTo>
                <a:lnTo>
                  <a:pt x="29" y="306"/>
                </a:lnTo>
                <a:lnTo>
                  <a:pt x="29" y="346"/>
                </a:lnTo>
                <a:lnTo>
                  <a:pt x="30" y="333"/>
                </a:lnTo>
                <a:lnTo>
                  <a:pt x="30" y="296"/>
                </a:lnTo>
                <a:lnTo>
                  <a:pt x="31" y="310"/>
                </a:lnTo>
                <a:lnTo>
                  <a:pt x="31" y="319"/>
                </a:lnTo>
                <a:lnTo>
                  <a:pt x="32" y="342"/>
                </a:lnTo>
                <a:lnTo>
                  <a:pt x="32" y="357"/>
                </a:lnTo>
                <a:lnTo>
                  <a:pt x="33" y="363"/>
                </a:lnTo>
                <a:lnTo>
                  <a:pt x="34" y="332"/>
                </a:lnTo>
                <a:lnTo>
                  <a:pt x="34" y="239"/>
                </a:lnTo>
                <a:lnTo>
                  <a:pt x="35" y="299"/>
                </a:lnTo>
                <a:lnTo>
                  <a:pt x="35" y="357"/>
                </a:lnTo>
                <a:lnTo>
                  <a:pt x="36" y="393"/>
                </a:lnTo>
                <a:lnTo>
                  <a:pt x="36" y="319"/>
                </a:lnTo>
                <a:lnTo>
                  <a:pt x="37" y="317"/>
                </a:lnTo>
                <a:lnTo>
                  <a:pt x="37" y="340"/>
                </a:lnTo>
                <a:lnTo>
                  <a:pt x="38" y="261"/>
                </a:lnTo>
                <a:lnTo>
                  <a:pt x="38" y="232"/>
                </a:lnTo>
                <a:lnTo>
                  <a:pt x="39" y="282"/>
                </a:lnTo>
                <a:lnTo>
                  <a:pt x="39" y="327"/>
                </a:lnTo>
                <a:lnTo>
                  <a:pt x="40" y="326"/>
                </a:lnTo>
                <a:lnTo>
                  <a:pt x="40" y="281"/>
                </a:lnTo>
                <a:lnTo>
                  <a:pt x="41" y="301"/>
                </a:lnTo>
                <a:lnTo>
                  <a:pt x="42" y="311"/>
                </a:lnTo>
                <a:lnTo>
                  <a:pt x="42" y="296"/>
                </a:lnTo>
                <a:lnTo>
                  <a:pt x="43" y="263"/>
                </a:lnTo>
                <a:lnTo>
                  <a:pt x="43" y="284"/>
                </a:lnTo>
                <a:lnTo>
                  <a:pt x="44" y="310"/>
                </a:lnTo>
                <a:lnTo>
                  <a:pt x="44" y="306"/>
                </a:lnTo>
                <a:lnTo>
                  <a:pt x="45" y="285"/>
                </a:lnTo>
                <a:lnTo>
                  <a:pt x="45" y="268"/>
                </a:lnTo>
                <a:lnTo>
                  <a:pt x="46" y="271"/>
                </a:lnTo>
                <a:lnTo>
                  <a:pt x="46" y="291"/>
                </a:lnTo>
                <a:lnTo>
                  <a:pt x="47" y="305"/>
                </a:lnTo>
                <a:lnTo>
                  <a:pt x="47" y="301"/>
                </a:lnTo>
                <a:lnTo>
                  <a:pt x="48" y="305"/>
                </a:lnTo>
                <a:lnTo>
                  <a:pt x="49" y="290"/>
                </a:lnTo>
                <a:lnTo>
                  <a:pt x="49" y="168"/>
                </a:lnTo>
                <a:lnTo>
                  <a:pt x="50" y="164"/>
                </a:lnTo>
                <a:lnTo>
                  <a:pt x="50" y="297"/>
                </a:lnTo>
                <a:lnTo>
                  <a:pt x="51" y="343"/>
                </a:lnTo>
                <a:lnTo>
                  <a:pt x="51" y="308"/>
                </a:lnTo>
                <a:lnTo>
                  <a:pt x="52" y="109"/>
                </a:lnTo>
                <a:lnTo>
                  <a:pt x="52" y="116"/>
                </a:lnTo>
                <a:lnTo>
                  <a:pt x="53" y="166"/>
                </a:lnTo>
                <a:lnTo>
                  <a:pt x="54" y="285"/>
                </a:lnTo>
                <a:lnTo>
                  <a:pt x="54" y="351"/>
                </a:lnTo>
                <a:lnTo>
                  <a:pt x="55" y="282"/>
                </a:lnTo>
                <a:lnTo>
                  <a:pt x="55" y="327"/>
                </a:lnTo>
                <a:lnTo>
                  <a:pt x="56" y="320"/>
                </a:lnTo>
                <a:lnTo>
                  <a:pt x="56" y="238"/>
                </a:lnTo>
                <a:lnTo>
                  <a:pt x="57" y="235"/>
                </a:lnTo>
                <a:lnTo>
                  <a:pt x="57" y="297"/>
                </a:lnTo>
                <a:lnTo>
                  <a:pt x="58" y="356"/>
                </a:lnTo>
                <a:lnTo>
                  <a:pt x="58" y="358"/>
                </a:lnTo>
                <a:lnTo>
                  <a:pt x="59" y="328"/>
                </a:lnTo>
                <a:lnTo>
                  <a:pt x="59" y="303"/>
                </a:lnTo>
                <a:lnTo>
                  <a:pt x="60" y="338"/>
                </a:lnTo>
                <a:lnTo>
                  <a:pt x="60" y="393"/>
                </a:lnTo>
                <a:lnTo>
                  <a:pt x="61" y="375"/>
                </a:lnTo>
                <a:lnTo>
                  <a:pt x="62" y="396"/>
                </a:lnTo>
                <a:lnTo>
                  <a:pt x="62" y="357"/>
                </a:lnTo>
                <a:lnTo>
                  <a:pt x="63" y="312"/>
                </a:lnTo>
                <a:lnTo>
                  <a:pt x="63" y="299"/>
                </a:lnTo>
                <a:lnTo>
                  <a:pt x="64" y="326"/>
                </a:lnTo>
                <a:lnTo>
                  <a:pt x="64" y="352"/>
                </a:lnTo>
                <a:lnTo>
                  <a:pt x="65" y="397"/>
                </a:lnTo>
                <a:lnTo>
                  <a:pt x="65" y="377"/>
                </a:lnTo>
                <a:lnTo>
                  <a:pt x="66" y="244"/>
                </a:lnTo>
                <a:lnTo>
                  <a:pt x="66" y="320"/>
                </a:lnTo>
                <a:lnTo>
                  <a:pt x="67" y="365"/>
                </a:lnTo>
                <a:lnTo>
                  <a:pt x="67" y="384"/>
                </a:lnTo>
                <a:lnTo>
                  <a:pt x="68" y="397"/>
                </a:lnTo>
                <a:lnTo>
                  <a:pt x="68" y="369"/>
                </a:lnTo>
                <a:lnTo>
                  <a:pt x="69" y="338"/>
                </a:lnTo>
                <a:lnTo>
                  <a:pt x="70" y="327"/>
                </a:lnTo>
                <a:lnTo>
                  <a:pt x="70" y="287"/>
                </a:lnTo>
                <a:lnTo>
                  <a:pt x="71" y="327"/>
                </a:lnTo>
                <a:lnTo>
                  <a:pt x="71" y="341"/>
                </a:lnTo>
                <a:lnTo>
                  <a:pt x="72" y="388"/>
                </a:lnTo>
                <a:lnTo>
                  <a:pt x="72" y="312"/>
                </a:lnTo>
                <a:lnTo>
                  <a:pt x="73" y="335"/>
                </a:lnTo>
                <a:lnTo>
                  <a:pt x="73" y="376"/>
                </a:lnTo>
                <a:lnTo>
                  <a:pt x="74" y="392"/>
                </a:lnTo>
                <a:lnTo>
                  <a:pt x="74" y="415"/>
                </a:lnTo>
                <a:lnTo>
                  <a:pt x="75" y="384"/>
                </a:lnTo>
                <a:lnTo>
                  <a:pt x="75" y="330"/>
                </a:lnTo>
                <a:lnTo>
                  <a:pt x="76" y="288"/>
                </a:lnTo>
                <a:lnTo>
                  <a:pt x="77" y="297"/>
                </a:lnTo>
                <a:lnTo>
                  <a:pt x="77" y="304"/>
                </a:lnTo>
                <a:lnTo>
                  <a:pt x="78" y="363"/>
                </a:lnTo>
                <a:lnTo>
                  <a:pt x="78" y="411"/>
                </a:lnTo>
                <a:lnTo>
                  <a:pt x="79" y="427"/>
                </a:lnTo>
                <a:lnTo>
                  <a:pt x="79" y="419"/>
                </a:lnTo>
                <a:lnTo>
                  <a:pt x="80" y="401"/>
                </a:lnTo>
                <a:lnTo>
                  <a:pt x="80" y="344"/>
                </a:lnTo>
                <a:lnTo>
                  <a:pt x="81" y="300"/>
                </a:lnTo>
                <a:lnTo>
                  <a:pt x="81" y="275"/>
                </a:lnTo>
                <a:lnTo>
                  <a:pt x="82" y="296"/>
                </a:lnTo>
                <a:lnTo>
                  <a:pt x="82" y="315"/>
                </a:lnTo>
                <a:lnTo>
                  <a:pt x="83" y="368"/>
                </a:lnTo>
                <a:lnTo>
                  <a:pt x="83" y="366"/>
                </a:lnTo>
                <a:lnTo>
                  <a:pt x="84" y="322"/>
                </a:lnTo>
                <a:lnTo>
                  <a:pt x="84" y="363"/>
                </a:lnTo>
                <a:lnTo>
                  <a:pt x="85" y="394"/>
                </a:lnTo>
                <a:lnTo>
                  <a:pt x="86" y="387"/>
                </a:lnTo>
                <a:lnTo>
                  <a:pt x="86" y="366"/>
                </a:lnTo>
                <a:lnTo>
                  <a:pt x="87" y="384"/>
                </a:lnTo>
                <a:lnTo>
                  <a:pt x="87" y="336"/>
                </a:lnTo>
                <a:lnTo>
                  <a:pt x="88" y="264"/>
                </a:lnTo>
                <a:lnTo>
                  <a:pt x="88" y="324"/>
                </a:lnTo>
                <a:lnTo>
                  <a:pt x="89" y="369"/>
                </a:lnTo>
                <a:lnTo>
                  <a:pt x="89" y="436"/>
                </a:lnTo>
                <a:lnTo>
                  <a:pt x="90" y="459"/>
                </a:lnTo>
                <a:lnTo>
                  <a:pt x="90" y="428"/>
                </a:lnTo>
                <a:lnTo>
                  <a:pt x="91" y="334"/>
                </a:lnTo>
                <a:lnTo>
                  <a:pt x="91" y="319"/>
                </a:lnTo>
                <a:lnTo>
                  <a:pt x="92" y="317"/>
                </a:lnTo>
                <a:lnTo>
                  <a:pt x="92" y="261"/>
                </a:lnTo>
                <a:lnTo>
                  <a:pt x="93" y="322"/>
                </a:lnTo>
                <a:lnTo>
                  <a:pt x="94" y="348"/>
                </a:lnTo>
                <a:lnTo>
                  <a:pt x="94" y="357"/>
                </a:lnTo>
                <a:lnTo>
                  <a:pt x="95" y="375"/>
                </a:lnTo>
                <a:lnTo>
                  <a:pt x="95" y="380"/>
                </a:lnTo>
                <a:lnTo>
                  <a:pt x="96" y="353"/>
                </a:lnTo>
                <a:lnTo>
                  <a:pt x="96" y="359"/>
                </a:lnTo>
                <a:lnTo>
                  <a:pt x="97" y="355"/>
                </a:lnTo>
                <a:lnTo>
                  <a:pt x="97" y="323"/>
                </a:lnTo>
                <a:lnTo>
                  <a:pt x="98" y="341"/>
                </a:lnTo>
                <a:lnTo>
                  <a:pt x="98" y="391"/>
                </a:lnTo>
                <a:lnTo>
                  <a:pt x="99" y="387"/>
                </a:lnTo>
                <a:lnTo>
                  <a:pt x="99" y="382"/>
                </a:lnTo>
                <a:lnTo>
                  <a:pt x="100" y="345"/>
                </a:lnTo>
                <a:lnTo>
                  <a:pt x="101" y="348"/>
                </a:lnTo>
                <a:lnTo>
                  <a:pt x="101" y="381"/>
                </a:lnTo>
                <a:lnTo>
                  <a:pt x="102" y="369"/>
                </a:lnTo>
                <a:lnTo>
                  <a:pt x="102" y="370"/>
                </a:lnTo>
                <a:lnTo>
                  <a:pt x="103" y="361"/>
                </a:lnTo>
                <a:lnTo>
                  <a:pt x="103" y="279"/>
                </a:lnTo>
                <a:lnTo>
                  <a:pt x="104" y="323"/>
                </a:lnTo>
                <a:lnTo>
                  <a:pt x="104" y="348"/>
                </a:lnTo>
                <a:lnTo>
                  <a:pt x="105" y="412"/>
                </a:lnTo>
                <a:lnTo>
                  <a:pt x="105" y="406"/>
                </a:lnTo>
                <a:lnTo>
                  <a:pt x="106" y="384"/>
                </a:lnTo>
                <a:lnTo>
                  <a:pt x="106" y="295"/>
                </a:lnTo>
                <a:lnTo>
                  <a:pt x="107" y="282"/>
                </a:lnTo>
                <a:lnTo>
                  <a:pt x="107" y="288"/>
                </a:lnTo>
                <a:lnTo>
                  <a:pt x="108" y="332"/>
                </a:lnTo>
                <a:lnTo>
                  <a:pt x="108" y="385"/>
                </a:lnTo>
                <a:lnTo>
                  <a:pt x="109" y="393"/>
                </a:lnTo>
                <a:lnTo>
                  <a:pt x="110" y="387"/>
                </a:lnTo>
                <a:lnTo>
                  <a:pt x="110" y="324"/>
                </a:lnTo>
                <a:lnTo>
                  <a:pt x="111" y="318"/>
                </a:lnTo>
                <a:lnTo>
                  <a:pt x="111" y="368"/>
                </a:lnTo>
                <a:lnTo>
                  <a:pt x="112" y="374"/>
                </a:lnTo>
                <a:lnTo>
                  <a:pt x="112" y="389"/>
                </a:lnTo>
                <a:lnTo>
                  <a:pt x="113" y="419"/>
                </a:lnTo>
                <a:lnTo>
                  <a:pt x="113" y="393"/>
                </a:lnTo>
                <a:lnTo>
                  <a:pt x="114" y="341"/>
                </a:lnTo>
                <a:lnTo>
                  <a:pt x="114" y="321"/>
                </a:lnTo>
                <a:lnTo>
                  <a:pt x="115" y="370"/>
                </a:lnTo>
                <a:lnTo>
                  <a:pt x="115" y="392"/>
                </a:lnTo>
                <a:lnTo>
                  <a:pt x="116" y="352"/>
                </a:lnTo>
                <a:lnTo>
                  <a:pt x="117" y="357"/>
                </a:lnTo>
                <a:lnTo>
                  <a:pt x="117" y="375"/>
                </a:lnTo>
                <a:lnTo>
                  <a:pt x="118" y="357"/>
                </a:lnTo>
                <a:lnTo>
                  <a:pt x="118" y="344"/>
                </a:lnTo>
                <a:lnTo>
                  <a:pt x="119" y="346"/>
                </a:lnTo>
                <a:lnTo>
                  <a:pt x="119" y="329"/>
                </a:lnTo>
                <a:lnTo>
                  <a:pt x="120" y="329"/>
                </a:lnTo>
                <a:lnTo>
                  <a:pt x="120" y="352"/>
                </a:lnTo>
                <a:lnTo>
                  <a:pt x="121" y="328"/>
                </a:lnTo>
                <a:lnTo>
                  <a:pt x="122" y="336"/>
                </a:lnTo>
                <a:lnTo>
                  <a:pt x="122" y="307"/>
                </a:lnTo>
                <a:lnTo>
                  <a:pt x="123" y="355"/>
                </a:lnTo>
                <a:lnTo>
                  <a:pt x="123" y="316"/>
                </a:lnTo>
                <a:lnTo>
                  <a:pt x="124" y="340"/>
                </a:lnTo>
                <a:lnTo>
                  <a:pt x="124" y="369"/>
                </a:lnTo>
                <a:lnTo>
                  <a:pt x="125" y="401"/>
                </a:lnTo>
                <a:lnTo>
                  <a:pt x="125" y="411"/>
                </a:lnTo>
                <a:lnTo>
                  <a:pt x="126" y="378"/>
                </a:lnTo>
                <a:lnTo>
                  <a:pt x="126" y="387"/>
                </a:lnTo>
                <a:lnTo>
                  <a:pt x="127" y="283"/>
                </a:lnTo>
                <a:lnTo>
                  <a:pt x="127" y="335"/>
                </a:lnTo>
                <a:lnTo>
                  <a:pt x="128" y="348"/>
                </a:lnTo>
                <a:lnTo>
                  <a:pt x="128" y="394"/>
                </a:lnTo>
                <a:lnTo>
                  <a:pt x="129" y="354"/>
                </a:lnTo>
                <a:lnTo>
                  <a:pt x="130" y="352"/>
                </a:lnTo>
                <a:lnTo>
                  <a:pt x="130" y="370"/>
                </a:lnTo>
                <a:lnTo>
                  <a:pt x="131" y="356"/>
                </a:lnTo>
                <a:lnTo>
                  <a:pt x="131" y="343"/>
                </a:lnTo>
                <a:lnTo>
                  <a:pt x="132" y="346"/>
                </a:lnTo>
                <a:lnTo>
                  <a:pt x="132" y="342"/>
                </a:lnTo>
                <a:lnTo>
                  <a:pt x="133" y="355"/>
                </a:lnTo>
                <a:lnTo>
                  <a:pt x="133" y="378"/>
                </a:lnTo>
                <a:lnTo>
                  <a:pt x="134" y="391"/>
                </a:lnTo>
                <a:lnTo>
                  <a:pt x="134" y="388"/>
                </a:lnTo>
                <a:lnTo>
                  <a:pt x="135" y="414"/>
                </a:lnTo>
                <a:lnTo>
                  <a:pt x="135" y="412"/>
                </a:lnTo>
                <a:lnTo>
                  <a:pt x="136" y="391"/>
                </a:lnTo>
                <a:lnTo>
                  <a:pt x="136" y="378"/>
                </a:lnTo>
                <a:lnTo>
                  <a:pt x="137" y="370"/>
                </a:lnTo>
                <a:lnTo>
                  <a:pt x="138" y="343"/>
                </a:lnTo>
                <a:lnTo>
                  <a:pt x="138" y="315"/>
                </a:lnTo>
                <a:lnTo>
                  <a:pt x="139" y="270"/>
                </a:lnTo>
                <a:lnTo>
                  <a:pt x="139" y="178"/>
                </a:lnTo>
                <a:lnTo>
                  <a:pt x="140" y="171"/>
                </a:lnTo>
                <a:lnTo>
                  <a:pt x="140" y="150"/>
                </a:lnTo>
                <a:lnTo>
                  <a:pt x="141" y="118"/>
                </a:lnTo>
                <a:lnTo>
                  <a:pt x="141" y="131"/>
                </a:lnTo>
                <a:lnTo>
                  <a:pt x="142" y="126"/>
                </a:lnTo>
                <a:lnTo>
                  <a:pt x="142" y="17"/>
                </a:lnTo>
                <a:lnTo>
                  <a:pt x="143" y="42"/>
                </a:lnTo>
                <a:lnTo>
                  <a:pt x="143" y="162"/>
                </a:lnTo>
                <a:lnTo>
                  <a:pt x="144" y="147"/>
                </a:lnTo>
                <a:lnTo>
                  <a:pt x="144" y="247"/>
                </a:lnTo>
                <a:lnTo>
                  <a:pt x="145" y="387"/>
                </a:lnTo>
                <a:lnTo>
                  <a:pt x="146" y="389"/>
                </a:lnTo>
                <a:lnTo>
                  <a:pt x="146" y="245"/>
                </a:lnTo>
                <a:lnTo>
                  <a:pt x="147" y="222"/>
                </a:lnTo>
                <a:lnTo>
                  <a:pt x="147" y="236"/>
                </a:lnTo>
                <a:lnTo>
                  <a:pt x="148" y="219"/>
                </a:lnTo>
                <a:lnTo>
                  <a:pt x="148" y="236"/>
                </a:lnTo>
                <a:lnTo>
                  <a:pt x="149" y="268"/>
                </a:lnTo>
                <a:lnTo>
                  <a:pt x="149" y="266"/>
                </a:lnTo>
                <a:lnTo>
                  <a:pt x="150" y="254"/>
                </a:lnTo>
                <a:lnTo>
                  <a:pt x="150" y="270"/>
                </a:lnTo>
                <a:lnTo>
                  <a:pt x="151" y="290"/>
                </a:lnTo>
                <a:lnTo>
                  <a:pt x="151" y="283"/>
                </a:lnTo>
                <a:lnTo>
                  <a:pt x="152" y="252"/>
                </a:lnTo>
                <a:lnTo>
                  <a:pt x="153" y="162"/>
                </a:lnTo>
                <a:lnTo>
                  <a:pt x="153" y="195"/>
                </a:lnTo>
                <a:lnTo>
                  <a:pt x="154" y="267"/>
                </a:lnTo>
                <a:lnTo>
                  <a:pt x="154" y="295"/>
                </a:lnTo>
                <a:lnTo>
                  <a:pt x="155" y="295"/>
                </a:lnTo>
                <a:lnTo>
                  <a:pt x="155" y="276"/>
                </a:lnTo>
                <a:lnTo>
                  <a:pt x="156" y="230"/>
                </a:lnTo>
                <a:lnTo>
                  <a:pt x="156" y="113"/>
                </a:lnTo>
                <a:lnTo>
                  <a:pt x="157" y="142"/>
                </a:lnTo>
                <a:lnTo>
                  <a:pt x="157" y="156"/>
                </a:lnTo>
                <a:lnTo>
                  <a:pt x="158" y="225"/>
                </a:lnTo>
                <a:lnTo>
                  <a:pt x="158" y="255"/>
                </a:lnTo>
                <a:lnTo>
                  <a:pt x="159" y="265"/>
                </a:lnTo>
                <a:lnTo>
                  <a:pt x="159" y="275"/>
                </a:lnTo>
                <a:lnTo>
                  <a:pt x="160" y="294"/>
                </a:lnTo>
                <a:lnTo>
                  <a:pt x="160" y="269"/>
                </a:lnTo>
                <a:lnTo>
                  <a:pt x="161" y="265"/>
                </a:lnTo>
                <a:lnTo>
                  <a:pt x="162" y="294"/>
                </a:lnTo>
                <a:lnTo>
                  <a:pt x="162" y="305"/>
                </a:lnTo>
                <a:lnTo>
                  <a:pt x="163" y="302"/>
                </a:lnTo>
                <a:lnTo>
                  <a:pt x="163" y="347"/>
                </a:lnTo>
                <a:lnTo>
                  <a:pt x="164" y="430"/>
                </a:lnTo>
                <a:lnTo>
                  <a:pt x="164" y="396"/>
                </a:lnTo>
                <a:lnTo>
                  <a:pt x="165" y="283"/>
                </a:lnTo>
                <a:lnTo>
                  <a:pt x="165" y="266"/>
                </a:lnTo>
                <a:lnTo>
                  <a:pt x="166" y="266"/>
                </a:lnTo>
                <a:lnTo>
                  <a:pt x="166" y="299"/>
                </a:lnTo>
                <a:lnTo>
                  <a:pt x="167" y="306"/>
                </a:lnTo>
                <a:lnTo>
                  <a:pt x="167" y="350"/>
                </a:lnTo>
                <a:lnTo>
                  <a:pt x="168" y="377"/>
                </a:lnTo>
                <a:lnTo>
                  <a:pt x="168" y="371"/>
                </a:lnTo>
                <a:lnTo>
                  <a:pt x="169" y="343"/>
                </a:lnTo>
                <a:lnTo>
                  <a:pt x="170" y="301"/>
                </a:lnTo>
                <a:lnTo>
                  <a:pt x="170" y="407"/>
                </a:lnTo>
                <a:lnTo>
                  <a:pt x="171" y="354"/>
                </a:lnTo>
                <a:lnTo>
                  <a:pt x="171" y="366"/>
                </a:lnTo>
                <a:lnTo>
                  <a:pt x="172" y="353"/>
                </a:lnTo>
                <a:lnTo>
                  <a:pt x="172" y="310"/>
                </a:lnTo>
                <a:lnTo>
                  <a:pt x="173" y="286"/>
                </a:lnTo>
                <a:lnTo>
                  <a:pt x="173" y="321"/>
                </a:lnTo>
                <a:lnTo>
                  <a:pt x="174" y="400"/>
                </a:lnTo>
                <a:lnTo>
                  <a:pt x="174" y="367"/>
                </a:lnTo>
                <a:lnTo>
                  <a:pt x="175" y="334"/>
                </a:lnTo>
                <a:lnTo>
                  <a:pt x="175" y="315"/>
                </a:lnTo>
                <a:lnTo>
                  <a:pt x="176" y="281"/>
                </a:lnTo>
                <a:lnTo>
                  <a:pt x="177" y="294"/>
                </a:lnTo>
                <a:lnTo>
                  <a:pt x="177" y="319"/>
                </a:lnTo>
                <a:lnTo>
                  <a:pt x="178" y="316"/>
                </a:lnTo>
                <a:lnTo>
                  <a:pt x="178" y="335"/>
                </a:lnTo>
                <a:lnTo>
                  <a:pt x="179" y="321"/>
                </a:lnTo>
                <a:lnTo>
                  <a:pt x="179" y="276"/>
                </a:lnTo>
                <a:lnTo>
                  <a:pt x="180" y="269"/>
                </a:lnTo>
                <a:lnTo>
                  <a:pt x="180" y="298"/>
                </a:lnTo>
                <a:lnTo>
                  <a:pt x="181" y="337"/>
                </a:lnTo>
                <a:lnTo>
                  <a:pt x="181" y="326"/>
                </a:lnTo>
                <a:lnTo>
                  <a:pt x="182" y="281"/>
                </a:lnTo>
                <a:lnTo>
                  <a:pt x="182" y="293"/>
                </a:lnTo>
                <a:lnTo>
                  <a:pt x="183" y="282"/>
                </a:lnTo>
                <a:lnTo>
                  <a:pt x="183" y="237"/>
                </a:lnTo>
                <a:lnTo>
                  <a:pt x="184" y="268"/>
                </a:lnTo>
                <a:lnTo>
                  <a:pt x="184" y="273"/>
                </a:lnTo>
                <a:lnTo>
                  <a:pt x="185" y="236"/>
                </a:lnTo>
                <a:lnTo>
                  <a:pt x="186" y="220"/>
                </a:lnTo>
                <a:lnTo>
                  <a:pt x="186" y="261"/>
                </a:lnTo>
                <a:lnTo>
                  <a:pt x="187" y="272"/>
                </a:lnTo>
                <a:lnTo>
                  <a:pt x="187" y="169"/>
                </a:lnTo>
                <a:lnTo>
                  <a:pt x="188" y="115"/>
                </a:lnTo>
                <a:lnTo>
                  <a:pt x="188" y="171"/>
                </a:lnTo>
                <a:lnTo>
                  <a:pt x="189" y="228"/>
                </a:lnTo>
                <a:lnTo>
                  <a:pt x="190" y="223"/>
                </a:lnTo>
                <a:lnTo>
                  <a:pt x="190" y="234"/>
                </a:lnTo>
                <a:lnTo>
                  <a:pt x="191" y="216"/>
                </a:lnTo>
                <a:lnTo>
                  <a:pt x="191" y="201"/>
                </a:lnTo>
                <a:lnTo>
                  <a:pt x="192" y="210"/>
                </a:lnTo>
                <a:lnTo>
                  <a:pt x="192" y="245"/>
                </a:lnTo>
                <a:lnTo>
                  <a:pt x="193" y="246"/>
                </a:lnTo>
                <a:lnTo>
                  <a:pt x="193" y="185"/>
                </a:lnTo>
                <a:lnTo>
                  <a:pt x="194" y="99"/>
                </a:lnTo>
                <a:lnTo>
                  <a:pt x="194" y="103"/>
                </a:lnTo>
                <a:lnTo>
                  <a:pt x="195" y="162"/>
                </a:lnTo>
                <a:lnTo>
                  <a:pt x="195" y="207"/>
                </a:lnTo>
                <a:lnTo>
                  <a:pt x="196" y="297"/>
                </a:lnTo>
                <a:lnTo>
                  <a:pt x="196" y="260"/>
                </a:lnTo>
                <a:lnTo>
                  <a:pt x="197" y="215"/>
                </a:lnTo>
                <a:lnTo>
                  <a:pt x="198" y="217"/>
                </a:lnTo>
                <a:lnTo>
                  <a:pt x="198" y="240"/>
                </a:lnTo>
                <a:lnTo>
                  <a:pt x="199" y="238"/>
                </a:lnTo>
                <a:lnTo>
                  <a:pt x="199" y="199"/>
                </a:lnTo>
                <a:lnTo>
                  <a:pt x="200" y="209"/>
                </a:lnTo>
                <a:lnTo>
                  <a:pt x="200" y="208"/>
                </a:lnTo>
                <a:lnTo>
                  <a:pt x="201" y="240"/>
                </a:lnTo>
                <a:lnTo>
                  <a:pt x="201" y="245"/>
                </a:lnTo>
                <a:lnTo>
                  <a:pt x="202" y="228"/>
                </a:lnTo>
                <a:lnTo>
                  <a:pt x="202" y="216"/>
                </a:lnTo>
                <a:lnTo>
                  <a:pt x="203" y="190"/>
                </a:lnTo>
                <a:lnTo>
                  <a:pt x="203" y="138"/>
                </a:lnTo>
                <a:lnTo>
                  <a:pt x="204" y="267"/>
                </a:lnTo>
                <a:lnTo>
                  <a:pt x="204" y="340"/>
                </a:lnTo>
                <a:lnTo>
                  <a:pt x="205" y="276"/>
                </a:lnTo>
                <a:lnTo>
                  <a:pt x="206" y="198"/>
                </a:lnTo>
                <a:lnTo>
                  <a:pt x="206" y="244"/>
                </a:lnTo>
                <a:lnTo>
                  <a:pt x="207" y="220"/>
                </a:lnTo>
                <a:lnTo>
                  <a:pt x="207" y="97"/>
                </a:lnTo>
                <a:lnTo>
                  <a:pt x="208" y="120"/>
                </a:lnTo>
                <a:lnTo>
                  <a:pt x="208" y="204"/>
                </a:lnTo>
                <a:lnTo>
                  <a:pt x="209" y="257"/>
                </a:lnTo>
                <a:lnTo>
                  <a:pt x="209" y="194"/>
                </a:lnTo>
                <a:lnTo>
                  <a:pt x="210" y="129"/>
                </a:lnTo>
                <a:lnTo>
                  <a:pt x="210" y="121"/>
                </a:lnTo>
                <a:lnTo>
                  <a:pt x="211" y="150"/>
                </a:lnTo>
                <a:lnTo>
                  <a:pt x="211" y="150"/>
                </a:lnTo>
                <a:lnTo>
                  <a:pt x="212" y="139"/>
                </a:lnTo>
                <a:lnTo>
                  <a:pt x="212" y="199"/>
                </a:lnTo>
                <a:lnTo>
                  <a:pt x="213" y="240"/>
                </a:lnTo>
                <a:lnTo>
                  <a:pt x="214" y="235"/>
                </a:lnTo>
                <a:lnTo>
                  <a:pt x="214" y="204"/>
                </a:lnTo>
                <a:lnTo>
                  <a:pt x="215" y="217"/>
                </a:lnTo>
                <a:lnTo>
                  <a:pt x="215" y="211"/>
                </a:lnTo>
                <a:lnTo>
                  <a:pt x="216" y="196"/>
                </a:lnTo>
                <a:lnTo>
                  <a:pt x="216" y="149"/>
                </a:lnTo>
                <a:lnTo>
                  <a:pt x="217" y="138"/>
                </a:lnTo>
                <a:lnTo>
                  <a:pt x="217" y="123"/>
                </a:lnTo>
                <a:lnTo>
                  <a:pt x="218" y="84"/>
                </a:lnTo>
                <a:lnTo>
                  <a:pt x="218" y="161"/>
                </a:lnTo>
                <a:lnTo>
                  <a:pt x="219" y="244"/>
                </a:lnTo>
                <a:lnTo>
                  <a:pt x="219" y="197"/>
                </a:lnTo>
                <a:lnTo>
                  <a:pt x="220" y="183"/>
                </a:lnTo>
                <a:lnTo>
                  <a:pt x="220" y="136"/>
                </a:lnTo>
                <a:lnTo>
                  <a:pt x="221" y="172"/>
                </a:lnTo>
                <a:lnTo>
                  <a:pt x="222" y="276"/>
                </a:lnTo>
                <a:lnTo>
                  <a:pt x="222" y="335"/>
                </a:lnTo>
                <a:lnTo>
                  <a:pt x="223" y="286"/>
                </a:lnTo>
                <a:lnTo>
                  <a:pt x="223" y="146"/>
                </a:lnTo>
                <a:lnTo>
                  <a:pt x="224" y="58"/>
                </a:lnTo>
                <a:lnTo>
                  <a:pt x="224" y="117"/>
                </a:lnTo>
                <a:lnTo>
                  <a:pt x="225" y="206"/>
                </a:lnTo>
                <a:lnTo>
                  <a:pt x="225" y="270"/>
                </a:lnTo>
                <a:lnTo>
                  <a:pt x="226" y="126"/>
                </a:lnTo>
                <a:lnTo>
                  <a:pt x="226" y="166"/>
                </a:lnTo>
                <a:lnTo>
                  <a:pt x="227" y="206"/>
                </a:lnTo>
                <a:lnTo>
                  <a:pt x="227" y="203"/>
                </a:lnTo>
                <a:lnTo>
                  <a:pt x="228" y="179"/>
                </a:lnTo>
                <a:lnTo>
                  <a:pt x="229" y="209"/>
                </a:lnTo>
                <a:lnTo>
                  <a:pt x="229" y="201"/>
                </a:lnTo>
                <a:lnTo>
                  <a:pt x="230" y="190"/>
                </a:lnTo>
                <a:lnTo>
                  <a:pt x="230" y="198"/>
                </a:lnTo>
                <a:lnTo>
                  <a:pt x="231" y="189"/>
                </a:lnTo>
                <a:lnTo>
                  <a:pt x="231" y="169"/>
                </a:lnTo>
                <a:lnTo>
                  <a:pt x="232" y="174"/>
                </a:lnTo>
                <a:lnTo>
                  <a:pt x="232" y="152"/>
                </a:lnTo>
                <a:lnTo>
                  <a:pt x="233" y="148"/>
                </a:lnTo>
                <a:lnTo>
                  <a:pt x="233" y="156"/>
                </a:lnTo>
                <a:lnTo>
                  <a:pt x="234" y="150"/>
                </a:lnTo>
                <a:lnTo>
                  <a:pt x="234" y="197"/>
                </a:lnTo>
                <a:lnTo>
                  <a:pt x="235" y="187"/>
                </a:lnTo>
                <a:lnTo>
                  <a:pt x="235" y="180"/>
                </a:lnTo>
                <a:lnTo>
                  <a:pt x="236" y="206"/>
                </a:lnTo>
                <a:lnTo>
                  <a:pt x="236" y="180"/>
                </a:lnTo>
                <a:lnTo>
                  <a:pt x="237" y="175"/>
                </a:lnTo>
                <a:lnTo>
                  <a:pt x="238" y="181"/>
                </a:lnTo>
                <a:lnTo>
                  <a:pt x="238" y="189"/>
                </a:lnTo>
                <a:lnTo>
                  <a:pt x="239" y="207"/>
                </a:lnTo>
                <a:lnTo>
                  <a:pt x="239" y="221"/>
                </a:lnTo>
                <a:lnTo>
                  <a:pt x="240" y="223"/>
                </a:lnTo>
                <a:lnTo>
                  <a:pt x="240" y="114"/>
                </a:lnTo>
                <a:lnTo>
                  <a:pt x="241" y="131"/>
                </a:lnTo>
                <a:lnTo>
                  <a:pt x="241" y="190"/>
                </a:lnTo>
                <a:lnTo>
                  <a:pt x="242" y="213"/>
                </a:lnTo>
                <a:lnTo>
                  <a:pt x="242" y="195"/>
                </a:lnTo>
                <a:lnTo>
                  <a:pt x="243" y="152"/>
                </a:lnTo>
                <a:lnTo>
                  <a:pt x="243" y="157"/>
                </a:lnTo>
                <a:lnTo>
                  <a:pt x="244" y="208"/>
                </a:lnTo>
                <a:lnTo>
                  <a:pt x="244" y="197"/>
                </a:lnTo>
                <a:lnTo>
                  <a:pt x="245" y="188"/>
                </a:lnTo>
                <a:lnTo>
                  <a:pt x="246" y="146"/>
                </a:lnTo>
                <a:lnTo>
                  <a:pt x="246" y="180"/>
                </a:lnTo>
                <a:lnTo>
                  <a:pt x="247" y="168"/>
                </a:lnTo>
                <a:lnTo>
                  <a:pt x="247" y="171"/>
                </a:lnTo>
                <a:lnTo>
                  <a:pt x="248" y="173"/>
                </a:lnTo>
                <a:lnTo>
                  <a:pt x="248" y="167"/>
                </a:lnTo>
                <a:lnTo>
                  <a:pt x="249" y="170"/>
                </a:lnTo>
                <a:lnTo>
                  <a:pt x="249" y="167"/>
                </a:lnTo>
                <a:lnTo>
                  <a:pt x="250" y="171"/>
                </a:lnTo>
                <a:lnTo>
                  <a:pt x="250" y="173"/>
                </a:lnTo>
                <a:lnTo>
                  <a:pt x="251" y="154"/>
                </a:lnTo>
                <a:lnTo>
                  <a:pt x="251" y="165"/>
                </a:lnTo>
                <a:lnTo>
                  <a:pt x="252" y="201"/>
                </a:lnTo>
                <a:lnTo>
                  <a:pt x="253" y="186"/>
                </a:lnTo>
                <a:lnTo>
                  <a:pt x="253" y="178"/>
                </a:lnTo>
                <a:lnTo>
                  <a:pt x="254" y="175"/>
                </a:lnTo>
                <a:lnTo>
                  <a:pt x="254" y="184"/>
                </a:lnTo>
                <a:lnTo>
                  <a:pt x="255" y="183"/>
                </a:lnTo>
                <a:lnTo>
                  <a:pt x="255" y="170"/>
                </a:lnTo>
                <a:lnTo>
                  <a:pt x="256" y="160"/>
                </a:lnTo>
                <a:lnTo>
                  <a:pt x="256" y="164"/>
                </a:lnTo>
                <a:lnTo>
                  <a:pt x="257" y="141"/>
                </a:lnTo>
                <a:lnTo>
                  <a:pt x="257" y="193"/>
                </a:lnTo>
                <a:lnTo>
                  <a:pt x="258" y="218"/>
                </a:lnTo>
                <a:lnTo>
                  <a:pt x="258" y="190"/>
                </a:lnTo>
                <a:lnTo>
                  <a:pt x="259" y="191"/>
                </a:lnTo>
                <a:lnTo>
                  <a:pt x="260" y="223"/>
                </a:lnTo>
                <a:lnTo>
                  <a:pt x="260" y="279"/>
                </a:lnTo>
                <a:lnTo>
                  <a:pt x="261" y="307"/>
                </a:lnTo>
                <a:lnTo>
                  <a:pt x="261" y="250"/>
                </a:lnTo>
                <a:lnTo>
                  <a:pt x="262" y="174"/>
                </a:lnTo>
                <a:lnTo>
                  <a:pt x="262" y="185"/>
                </a:lnTo>
                <a:lnTo>
                  <a:pt x="263" y="207"/>
                </a:lnTo>
                <a:lnTo>
                  <a:pt x="263" y="235"/>
                </a:lnTo>
                <a:lnTo>
                  <a:pt x="264" y="288"/>
                </a:lnTo>
                <a:lnTo>
                  <a:pt x="264" y="284"/>
                </a:lnTo>
                <a:lnTo>
                  <a:pt x="265" y="33"/>
                </a:lnTo>
                <a:lnTo>
                  <a:pt x="266" y="200"/>
                </a:lnTo>
                <a:lnTo>
                  <a:pt x="266" y="262"/>
                </a:lnTo>
                <a:lnTo>
                  <a:pt x="267" y="245"/>
                </a:lnTo>
                <a:lnTo>
                  <a:pt x="267" y="168"/>
                </a:lnTo>
                <a:lnTo>
                  <a:pt x="268" y="88"/>
                </a:lnTo>
                <a:lnTo>
                  <a:pt x="268" y="117"/>
                </a:lnTo>
                <a:lnTo>
                  <a:pt x="269" y="209"/>
                </a:lnTo>
                <a:lnTo>
                  <a:pt x="269" y="295"/>
                </a:lnTo>
                <a:lnTo>
                  <a:pt x="270" y="291"/>
                </a:lnTo>
                <a:lnTo>
                  <a:pt x="270" y="308"/>
                </a:lnTo>
                <a:lnTo>
                  <a:pt x="271" y="310"/>
                </a:lnTo>
                <a:lnTo>
                  <a:pt x="271" y="244"/>
                </a:lnTo>
                <a:lnTo>
                  <a:pt x="272" y="188"/>
                </a:lnTo>
                <a:lnTo>
                  <a:pt x="272" y="217"/>
                </a:lnTo>
                <a:lnTo>
                  <a:pt x="273" y="365"/>
                </a:lnTo>
                <a:lnTo>
                  <a:pt x="274" y="298"/>
                </a:lnTo>
                <a:lnTo>
                  <a:pt x="274" y="233"/>
                </a:lnTo>
                <a:lnTo>
                  <a:pt x="275" y="331"/>
                </a:lnTo>
                <a:lnTo>
                  <a:pt x="275" y="309"/>
                </a:lnTo>
                <a:lnTo>
                  <a:pt x="276" y="342"/>
                </a:lnTo>
                <a:lnTo>
                  <a:pt x="276" y="349"/>
                </a:lnTo>
                <a:lnTo>
                  <a:pt x="277" y="357"/>
                </a:lnTo>
                <a:lnTo>
                  <a:pt x="277" y="372"/>
                </a:lnTo>
                <a:lnTo>
                  <a:pt x="278" y="350"/>
                </a:lnTo>
                <a:lnTo>
                  <a:pt x="278" y="380"/>
                </a:lnTo>
                <a:lnTo>
                  <a:pt x="279" y="381"/>
                </a:lnTo>
                <a:lnTo>
                  <a:pt x="279" y="362"/>
                </a:lnTo>
                <a:lnTo>
                  <a:pt x="280" y="378"/>
                </a:lnTo>
                <a:lnTo>
                  <a:pt x="280" y="347"/>
                </a:lnTo>
                <a:lnTo>
                  <a:pt x="281" y="323"/>
                </a:lnTo>
                <a:lnTo>
                  <a:pt x="282" y="271"/>
                </a:lnTo>
                <a:lnTo>
                  <a:pt x="282" y="321"/>
                </a:lnTo>
                <a:lnTo>
                  <a:pt x="283" y="360"/>
                </a:lnTo>
                <a:lnTo>
                  <a:pt x="283" y="383"/>
                </a:lnTo>
                <a:lnTo>
                  <a:pt x="284" y="426"/>
                </a:lnTo>
                <a:lnTo>
                  <a:pt x="284" y="421"/>
                </a:lnTo>
                <a:lnTo>
                  <a:pt x="285" y="317"/>
                </a:lnTo>
                <a:lnTo>
                  <a:pt x="285" y="343"/>
                </a:lnTo>
                <a:lnTo>
                  <a:pt x="286" y="326"/>
                </a:lnTo>
                <a:lnTo>
                  <a:pt x="286" y="261"/>
                </a:lnTo>
                <a:lnTo>
                  <a:pt x="287" y="318"/>
                </a:lnTo>
                <a:lnTo>
                  <a:pt x="287" y="386"/>
                </a:lnTo>
                <a:lnTo>
                  <a:pt x="288" y="423"/>
                </a:lnTo>
                <a:lnTo>
                  <a:pt x="288" y="402"/>
                </a:lnTo>
                <a:lnTo>
                  <a:pt x="289" y="375"/>
                </a:lnTo>
                <a:lnTo>
                  <a:pt x="290" y="327"/>
                </a:lnTo>
                <a:lnTo>
                  <a:pt x="290" y="324"/>
                </a:lnTo>
                <a:lnTo>
                  <a:pt x="291" y="358"/>
                </a:lnTo>
                <a:lnTo>
                  <a:pt x="291" y="329"/>
                </a:lnTo>
                <a:lnTo>
                  <a:pt x="292" y="279"/>
                </a:lnTo>
                <a:lnTo>
                  <a:pt x="292" y="336"/>
                </a:lnTo>
                <a:lnTo>
                  <a:pt x="293" y="350"/>
                </a:lnTo>
                <a:lnTo>
                  <a:pt x="293" y="387"/>
                </a:lnTo>
                <a:lnTo>
                  <a:pt x="294" y="352"/>
                </a:lnTo>
                <a:lnTo>
                  <a:pt x="294" y="400"/>
                </a:lnTo>
                <a:lnTo>
                  <a:pt x="295" y="421"/>
                </a:lnTo>
                <a:lnTo>
                  <a:pt x="295" y="357"/>
                </a:lnTo>
                <a:lnTo>
                  <a:pt x="296" y="260"/>
                </a:lnTo>
                <a:lnTo>
                  <a:pt x="296" y="251"/>
                </a:lnTo>
                <a:lnTo>
                  <a:pt x="297" y="358"/>
                </a:lnTo>
                <a:lnTo>
                  <a:pt x="298" y="365"/>
                </a:lnTo>
                <a:lnTo>
                  <a:pt x="298" y="387"/>
                </a:lnTo>
                <a:lnTo>
                  <a:pt x="299" y="425"/>
                </a:lnTo>
                <a:lnTo>
                  <a:pt x="299" y="453"/>
                </a:lnTo>
                <a:lnTo>
                  <a:pt x="300" y="368"/>
                </a:lnTo>
                <a:lnTo>
                  <a:pt x="300" y="257"/>
                </a:lnTo>
                <a:lnTo>
                  <a:pt x="301" y="316"/>
                </a:lnTo>
                <a:lnTo>
                  <a:pt x="301" y="309"/>
                </a:lnTo>
                <a:lnTo>
                  <a:pt x="302" y="307"/>
                </a:lnTo>
                <a:lnTo>
                  <a:pt x="302" y="379"/>
                </a:lnTo>
                <a:lnTo>
                  <a:pt x="303" y="431"/>
                </a:lnTo>
                <a:lnTo>
                  <a:pt x="303" y="429"/>
                </a:lnTo>
                <a:lnTo>
                  <a:pt x="304" y="409"/>
                </a:lnTo>
                <a:lnTo>
                  <a:pt x="305" y="359"/>
                </a:lnTo>
                <a:lnTo>
                  <a:pt x="305" y="334"/>
                </a:lnTo>
                <a:lnTo>
                  <a:pt x="306" y="319"/>
                </a:lnTo>
                <a:lnTo>
                  <a:pt x="306" y="309"/>
                </a:lnTo>
                <a:lnTo>
                  <a:pt x="307" y="326"/>
                </a:lnTo>
                <a:lnTo>
                  <a:pt x="307" y="361"/>
                </a:lnTo>
                <a:lnTo>
                  <a:pt x="308" y="356"/>
                </a:lnTo>
                <a:lnTo>
                  <a:pt x="308" y="387"/>
                </a:lnTo>
                <a:lnTo>
                  <a:pt x="309" y="334"/>
                </a:lnTo>
                <a:lnTo>
                  <a:pt x="309" y="357"/>
                </a:lnTo>
                <a:lnTo>
                  <a:pt x="310" y="324"/>
                </a:lnTo>
                <a:lnTo>
                  <a:pt x="310" y="375"/>
                </a:lnTo>
                <a:lnTo>
                  <a:pt x="311" y="365"/>
                </a:lnTo>
                <a:lnTo>
                  <a:pt x="311" y="327"/>
                </a:lnTo>
                <a:lnTo>
                  <a:pt x="312" y="328"/>
                </a:lnTo>
                <a:lnTo>
                  <a:pt x="313" y="321"/>
                </a:lnTo>
                <a:lnTo>
                  <a:pt x="313" y="391"/>
                </a:lnTo>
                <a:lnTo>
                  <a:pt x="314" y="450"/>
                </a:lnTo>
                <a:lnTo>
                  <a:pt x="314" y="352"/>
                </a:lnTo>
                <a:lnTo>
                  <a:pt x="315" y="354"/>
                </a:lnTo>
                <a:lnTo>
                  <a:pt x="315" y="307"/>
                </a:lnTo>
                <a:lnTo>
                  <a:pt x="316" y="315"/>
                </a:lnTo>
                <a:lnTo>
                  <a:pt x="316" y="361"/>
                </a:lnTo>
                <a:lnTo>
                  <a:pt x="317" y="347"/>
                </a:lnTo>
                <a:lnTo>
                  <a:pt x="317" y="351"/>
                </a:lnTo>
                <a:lnTo>
                  <a:pt x="318" y="422"/>
                </a:lnTo>
                <a:lnTo>
                  <a:pt x="318" y="404"/>
                </a:lnTo>
                <a:lnTo>
                  <a:pt x="319" y="348"/>
                </a:lnTo>
                <a:lnTo>
                  <a:pt x="319" y="301"/>
                </a:lnTo>
                <a:lnTo>
                  <a:pt x="320" y="337"/>
                </a:lnTo>
                <a:lnTo>
                  <a:pt x="320" y="317"/>
                </a:lnTo>
                <a:lnTo>
                  <a:pt x="321" y="385"/>
                </a:lnTo>
                <a:lnTo>
                  <a:pt x="322" y="365"/>
                </a:lnTo>
                <a:lnTo>
                  <a:pt x="322" y="349"/>
                </a:lnTo>
                <a:lnTo>
                  <a:pt x="323" y="425"/>
                </a:lnTo>
                <a:lnTo>
                  <a:pt x="323" y="352"/>
                </a:lnTo>
                <a:lnTo>
                  <a:pt x="324" y="368"/>
                </a:lnTo>
                <a:lnTo>
                  <a:pt x="324" y="338"/>
                </a:lnTo>
                <a:lnTo>
                  <a:pt x="325" y="299"/>
                </a:lnTo>
                <a:lnTo>
                  <a:pt x="325" y="339"/>
                </a:lnTo>
                <a:lnTo>
                  <a:pt x="326" y="367"/>
                </a:lnTo>
                <a:lnTo>
                  <a:pt x="326" y="384"/>
                </a:lnTo>
                <a:lnTo>
                  <a:pt x="327" y="356"/>
                </a:lnTo>
                <a:lnTo>
                  <a:pt x="327" y="319"/>
                </a:lnTo>
                <a:lnTo>
                  <a:pt x="328" y="340"/>
                </a:lnTo>
                <a:lnTo>
                  <a:pt x="329" y="342"/>
                </a:lnTo>
                <a:lnTo>
                  <a:pt x="329" y="357"/>
                </a:lnTo>
                <a:lnTo>
                  <a:pt x="330" y="303"/>
                </a:lnTo>
                <a:lnTo>
                  <a:pt x="330" y="376"/>
                </a:lnTo>
                <a:lnTo>
                  <a:pt x="331" y="404"/>
                </a:lnTo>
                <a:lnTo>
                  <a:pt x="331" y="375"/>
                </a:lnTo>
                <a:lnTo>
                  <a:pt x="332" y="415"/>
                </a:lnTo>
                <a:lnTo>
                  <a:pt x="332" y="407"/>
                </a:lnTo>
                <a:lnTo>
                  <a:pt x="333" y="251"/>
                </a:lnTo>
                <a:lnTo>
                  <a:pt x="334" y="283"/>
                </a:lnTo>
                <a:lnTo>
                  <a:pt x="334" y="362"/>
                </a:lnTo>
                <a:lnTo>
                  <a:pt x="335" y="425"/>
                </a:lnTo>
                <a:lnTo>
                  <a:pt x="335" y="426"/>
                </a:lnTo>
                <a:lnTo>
                  <a:pt x="336" y="354"/>
                </a:lnTo>
                <a:lnTo>
                  <a:pt x="336" y="275"/>
                </a:lnTo>
                <a:lnTo>
                  <a:pt x="337" y="279"/>
                </a:lnTo>
                <a:lnTo>
                  <a:pt x="337" y="332"/>
                </a:lnTo>
                <a:lnTo>
                  <a:pt x="338" y="367"/>
                </a:lnTo>
                <a:lnTo>
                  <a:pt x="338" y="411"/>
                </a:lnTo>
                <a:lnTo>
                  <a:pt x="339" y="419"/>
                </a:lnTo>
                <a:lnTo>
                  <a:pt x="339" y="383"/>
                </a:lnTo>
                <a:lnTo>
                  <a:pt x="340" y="369"/>
                </a:lnTo>
                <a:lnTo>
                  <a:pt x="340" y="378"/>
                </a:lnTo>
                <a:lnTo>
                  <a:pt x="341" y="327"/>
                </a:lnTo>
                <a:lnTo>
                  <a:pt x="342" y="287"/>
                </a:lnTo>
                <a:lnTo>
                  <a:pt x="342" y="187"/>
                </a:lnTo>
                <a:lnTo>
                  <a:pt x="343" y="144"/>
                </a:lnTo>
                <a:lnTo>
                  <a:pt x="343" y="129"/>
                </a:lnTo>
                <a:lnTo>
                  <a:pt x="344" y="82"/>
                </a:lnTo>
                <a:lnTo>
                  <a:pt x="344" y="90"/>
                </a:lnTo>
                <a:lnTo>
                  <a:pt x="345" y="75"/>
                </a:lnTo>
                <a:lnTo>
                  <a:pt x="345" y="146"/>
                </a:lnTo>
                <a:lnTo>
                  <a:pt x="346" y="155"/>
                </a:lnTo>
                <a:lnTo>
                  <a:pt x="346" y="157"/>
                </a:lnTo>
                <a:lnTo>
                  <a:pt x="347" y="258"/>
                </a:lnTo>
                <a:lnTo>
                  <a:pt x="347" y="282"/>
                </a:lnTo>
                <a:lnTo>
                  <a:pt x="348" y="292"/>
                </a:lnTo>
                <a:lnTo>
                  <a:pt x="348" y="269"/>
                </a:lnTo>
                <a:lnTo>
                  <a:pt x="349" y="245"/>
                </a:lnTo>
                <a:lnTo>
                  <a:pt x="350" y="275"/>
                </a:lnTo>
                <a:lnTo>
                  <a:pt x="350" y="278"/>
                </a:lnTo>
                <a:lnTo>
                  <a:pt x="351" y="284"/>
                </a:lnTo>
                <a:lnTo>
                  <a:pt x="351" y="259"/>
                </a:lnTo>
                <a:lnTo>
                  <a:pt x="352" y="231"/>
                </a:lnTo>
                <a:lnTo>
                  <a:pt x="352" y="252"/>
                </a:lnTo>
                <a:lnTo>
                  <a:pt x="353" y="256"/>
                </a:lnTo>
                <a:lnTo>
                  <a:pt x="353" y="243"/>
                </a:lnTo>
                <a:lnTo>
                  <a:pt x="354" y="222"/>
                </a:lnTo>
                <a:lnTo>
                  <a:pt x="354" y="256"/>
                </a:lnTo>
                <a:lnTo>
                  <a:pt x="355" y="285"/>
                </a:lnTo>
                <a:lnTo>
                  <a:pt x="355" y="291"/>
                </a:lnTo>
                <a:lnTo>
                  <a:pt x="356" y="290"/>
                </a:lnTo>
                <a:lnTo>
                  <a:pt x="356" y="293"/>
                </a:lnTo>
                <a:lnTo>
                  <a:pt x="357" y="228"/>
                </a:lnTo>
                <a:lnTo>
                  <a:pt x="358" y="186"/>
                </a:lnTo>
                <a:lnTo>
                  <a:pt x="358" y="213"/>
                </a:lnTo>
                <a:lnTo>
                  <a:pt x="359" y="230"/>
                </a:lnTo>
                <a:lnTo>
                  <a:pt x="359" y="232"/>
                </a:lnTo>
                <a:lnTo>
                  <a:pt x="360" y="242"/>
                </a:lnTo>
                <a:lnTo>
                  <a:pt x="360" y="234"/>
                </a:lnTo>
                <a:lnTo>
                  <a:pt x="361" y="241"/>
                </a:lnTo>
                <a:lnTo>
                  <a:pt x="361" y="257"/>
                </a:lnTo>
                <a:lnTo>
                  <a:pt x="362" y="262"/>
                </a:lnTo>
                <a:lnTo>
                  <a:pt x="362" y="255"/>
                </a:lnTo>
                <a:lnTo>
                  <a:pt x="363" y="226"/>
                </a:lnTo>
                <a:lnTo>
                  <a:pt x="363" y="194"/>
                </a:lnTo>
                <a:lnTo>
                  <a:pt x="364" y="192"/>
                </a:lnTo>
                <a:lnTo>
                  <a:pt x="365" y="285"/>
                </a:lnTo>
                <a:lnTo>
                  <a:pt x="365" y="327"/>
                </a:lnTo>
                <a:lnTo>
                  <a:pt x="366" y="328"/>
                </a:lnTo>
                <a:lnTo>
                  <a:pt x="366" y="306"/>
                </a:lnTo>
                <a:lnTo>
                  <a:pt x="367" y="275"/>
                </a:lnTo>
                <a:lnTo>
                  <a:pt x="367" y="252"/>
                </a:lnTo>
                <a:lnTo>
                  <a:pt x="368" y="251"/>
                </a:lnTo>
                <a:lnTo>
                  <a:pt x="368" y="257"/>
                </a:lnTo>
                <a:lnTo>
                  <a:pt x="369" y="257"/>
                </a:lnTo>
                <a:lnTo>
                  <a:pt x="369" y="257"/>
                </a:lnTo>
                <a:lnTo>
                  <a:pt x="370" y="260"/>
                </a:lnTo>
                <a:lnTo>
                  <a:pt x="370" y="272"/>
                </a:lnTo>
                <a:lnTo>
                  <a:pt x="371" y="308"/>
                </a:lnTo>
                <a:lnTo>
                  <a:pt x="371" y="310"/>
                </a:lnTo>
                <a:lnTo>
                  <a:pt x="372" y="295"/>
                </a:lnTo>
                <a:lnTo>
                  <a:pt x="372" y="232"/>
                </a:lnTo>
                <a:lnTo>
                  <a:pt x="373" y="183"/>
                </a:lnTo>
                <a:lnTo>
                  <a:pt x="374" y="177"/>
                </a:lnTo>
                <a:lnTo>
                  <a:pt x="374" y="83"/>
                </a:lnTo>
                <a:lnTo>
                  <a:pt x="375" y="154"/>
                </a:lnTo>
                <a:lnTo>
                  <a:pt x="375" y="133"/>
                </a:lnTo>
                <a:lnTo>
                  <a:pt x="376" y="205"/>
                </a:lnTo>
                <a:lnTo>
                  <a:pt x="376" y="269"/>
                </a:lnTo>
                <a:lnTo>
                  <a:pt x="377" y="272"/>
                </a:lnTo>
                <a:lnTo>
                  <a:pt x="377" y="292"/>
                </a:lnTo>
                <a:lnTo>
                  <a:pt x="378" y="302"/>
                </a:lnTo>
                <a:lnTo>
                  <a:pt x="378" y="257"/>
                </a:lnTo>
                <a:lnTo>
                  <a:pt x="379" y="222"/>
                </a:lnTo>
                <a:lnTo>
                  <a:pt x="379" y="204"/>
                </a:lnTo>
                <a:lnTo>
                  <a:pt x="380" y="192"/>
                </a:lnTo>
                <a:lnTo>
                  <a:pt x="381" y="187"/>
                </a:lnTo>
                <a:lnTo>
                  <a:pt x="381" y="204"/>
                </a:lnTo>
                <a:lnTo>
                  <a:pt x="382" y="211"/>
                </a:lnTo>
                <a:lnTo>
                  <a:pt x="382" y="244"/>
                </a:lnTo>
                <a:lnTo>
                  <a:pt x="383" y="266"/>
                </a:lnTo>
                <a:lnTo>
                  <a:pt x="383" y="275"/>
                </a:lnTo>
                <a:lnTo>
                  <a:pt x="384" y="273"/>
                </a:lnTo>
                <a:lnTo>
                  <a:pt x="384" y="228"/>
                </a:lnTo>
                <a:lnTo>
                  <a:pt x="385" y="265"/>
                </a:lnTo>
                <a:lnTo>
                  <a:pt x="385" y="319"/>
                </a:lnTo>
                <a:lnTo>
                  <a:pt x="386" y="380"/>
                </a:lnTo>
                <a:lnTo>
                  <a:pt x="386" y="404"/>
                </a:lnTo>
                <a:lnTo>
                  <a:pt x="387" y="305"/>
                </a:lnTo>
                <a:lnTo>
                  <a:pt x="387" y="247"/>
                </a:lnTo>
                <a:lnTo>
                  <a:pt x="388" y="302"/>
                </a:lnTo>
                <a:lnTo>
                  <a:pt x="389" y="331"/>
                </a:lnTo>
                <a:lnTo>
                  <a:pt x="389" y="363"/>
                </a:lnTo>
                <a:lnTo>
                  <a:pt x="390" y="418"/>
                </a:lnTo>
                <a:lnTo>
                  <a:pt x="390" y="417"/>
                </a:lnTo>
                <a:lnTo>
                  <a:pt x="391" y="320"/>
                </a:lnTo>
                <a:lnTo>
                  <a:pt x="391" y="277"/>
                </a:lnTo>
                <a:lnTo>
                  <a:pt x="392" y="372"/>
                </a:lnTo>
                <a:lnTo>
                  <a:pt x="392" y="378"/>
                </a:lnTo>
                <a:lnTo>
                  <a:pt x="393" y="276"/>
                </a:lnTo>
                <a:lnTo>
                  <a:pt x="393" y="285"/>
                </a:lnTo>
                <a:lnTo>
                  <a:pt x="394" y="340"/>
                </a:lnTo>
                <a:lnTo>
                  <a:pt x="394" y="352"/>
                </a:lnTo>
                <a:lnTo>
                  <a:pt x="395" y="394"/>
                </a:lnTo>
                <a:lnTo>
                  <a:pt x="395" y="423"/>
                </a:lnTo>
                <a:lnTo>
                  <a:pt x="396" y="388"/>
                </a:lnTo>
                <a:lnTo>
                  <a:pt x="397" y="364"/>
                </a:lnTo>
                <a:lnTo>
                  <a:pt x="397" y="319"/>
                </a:lnTo>
                <a:lnTo>
                  <a:pt x="398" y="314"/>
                </a:lnTo>
                <a:lnTo>
                  <a:pt x="398" y="260"/>
                </a:lnTo>
                <a:lnTo>
                  <a:pt x="399" y="309"/>
                </a:lnTo>
                <a:lnTo>
                  <a:pt x="399" y="298"/>
                </a:lnTo>
                <a:lnTo>
                  <a:pt x="400" y="356"/>
                </a:lnTo>
                <a:lnTo>
                  <a:pt x="400" y="411"/>
                </a:lnTo>
                <a:lnTo>
                  <a:pt x="401" y="408"/>
                </a:lnTo>
                <a:lnTo>
                  <a:pt x="402" y="407"/>
                </a:lnTo>
                <a:lnTo>
                  <a:pt x="402" y="380"/>
                </a:lnTo>
                <a:lnTo>
                  <a:pt x="403" y="295"/>
                </a:lnTo>
                <a:lnTo>
                  <a:pt x="403" y="316"/>
                </a:lnTo>
                <a:lnTo>
                  <a:pt x="404" y="383"/>
                </a:lnTo>
                <a:lnTo>
                  <a:pt x="404" y="366"/>
                </a:lnTo>
                <a:lnTo>
                  <a:pt x="405" y="349"/>
                </a:lnTo>
                <a:lnTo>
                  <a:pt x="405" y="423"/>
                </a:lnTo>
                <a:lnTo>
                  <a:pt x="406" y="388"/>
                </a:lnTo>
                <a:lnTo>
                  <a:pt x="406" y="301"/>
                </a:lnTo>
                <a:lnTo>
                  <a:pt x="407" y="329"/>
                </a:lnTo>
                <a:lnTo>
                  <a:pt x="407" y="337"/>
                </a:lnTo>
                <a:lnTo>
                  <a:pt x="408" y="353"/>
                </a:lnTo>
                <a:lnTo>
                  <a:pt x="408" y="385"/>
                </a:lnTo>
                <a:lnTo>
                  <a:pt x="409" y="398"/>
                </a:lnTo>
                <a:lnTo>
                  <a:pt x="410" y="342"/>
                </a:lnTo>
                <a:lnTo>
                  <a:pt x="410" y="321"/>
                </a:lnTo>
                <a:lnTo>
                  <a:pt x="411" y="306"/>
                </a:lnTo>
                <a:lnTo>
                  <a:pt x="411" y="311"/>
                </a:lnTo>
                <a:lnTo>
                  <a:pt x="412" y="250"/>
                </a:lnTo>
                <a:lnTo>
                  <a:pt x="412" y="249"/>
                </a:lnTo>
                <a:lnTo>
                  <a:pt x="413" y="324"/>
                </a:lnTo>
                <a:lnTo>
                  <a:pt x="413" y="359"/>
                </a:lnTo>
                <a:lnTo>
                  <a:pt x="414" y="424"/>
                </a:lnTo>
                <a:lnTo>
                  <a:pt x="414" y="386"/>
                </a:lnTo>
                <a:lnTo>
                  <a:pt x="415" y="342"/>
                </a:lnTo>
                <a:lnTo>
                  <a:pt x="415" y="318"/>
                </a:lnTo>
                <a:lnTo>
                  <a:pt x="416" y="309"/>
                </a:lnTo>
                <a:lnTo>
                  <a:pt x="417" y="313"/>
                </a:lnTo>
                <a:lnTo>
                  <a:pt x="417" y="392"/>
                </a:lnTo>
                <a:lnTo>
                  <a:pt x="418" y="379"/>
                </a:lnTo>
                <a:lnTo>
                  <a:pt x="418" y="413"/>
                </a:lnTo>
                <a:lnTo>
                  <a:pt x="419" y="388"/>
                </a:lnTo>
                <a:lnTo>
                  <a:pt x="419" y="370"/>
                </a:lnTo>
                <a:lnTo>
                  <a:pt x="420" y="358"/>
                </a:lnTo>
                <a:lnTo>
                  <a:pt x="420" y="303"/>
                </a:lnTo>
                <a:lnTo>
                  <a:pt x="421" y="288"/>
                </a:lnTo>
                <a:lnTo>
                  <a:pt x="421" y="282"/>
                </a:lnTo>
                <a:lnTo>
                  <a:pt x="422" y="389"/>
                </a:lnTo>
                <a:lnTo>
                  <a:pt x="422" y="398"/>
                </a:lnTo>
                <a:lnTo>
                  <a:pt x="423" y="388"/>
                </a:lnTo>
                <a:lnTo>
                  <a:pt x="423" y="388"/>
                </a:lnTo>
                <a:lnTo>
                  <a:pt x="424" y="348"/>
                </a:lnTo>
                <a:lnTo>
                  <a:pt x="424" y="341"/>
                </a:lnTo>
                <a:lnTo>
                  <a:pt x="425" y="371"/>
                </a:lnTo>
                <a:lnTo>
                  <a:pt x="426" y="315"/>
                </a:lnTo>
                <a:lnTo>
                  <a:pt x="426" y="235"/>
                </a:lnTo>
                <a:lnTo>
                  <a:pt x="427" y="332"/>
                </a:lnTo>
                <a:lnTo>
                  <a:pt x="427" y="437"/>
                </a:lnTo>
                <a:lnTo>
                  <a:pt x="428" y="419"/>
                </a:lnTo>
                <a:lnTo>
                  <a:pt x="428" y="404"/>
                </a:lnTo>
                <a:lnTo>
                  <a:pt x="429" y="413"/>
                </a:lnTo>
                <a:lnTo>
                  <a:pt x="429" y="349"/>
                </a:lnTo>
                <a:lnTo>
                  <a:pt x="430" y="315"/>
                </a:lnTo>
                <a:lnTo>
                  <a:pt x="430" y="333"/>
                </a:lnTo>
                <a:lnTo>
                  <a:pt x="431" y="301"/>
                </a:lnTo>
                <a:lnTo>
                  <a:pt x="431" y="348"/>
                </a:lnTo>
                <a:lnTo>
                  <a:pt x="432" y="397"/>
                </a:lnTo>
                <a:lnTo>
                  <a:pt x="433" y="349"/>
                </a:lnTo>
                <a:lnTo>
                  <a:pt x="433" y="348"/>
                </a:lnTo>
                <a:lnTo>
                  <a:pt x="434" y="361"/>
                </a:lnTo>
                <a:lnTo>
                  <a:pt x="434" y="409"/>
                </a:lnTo>
                <a:lnTo>
                  <a:pt x="435" y="259"/>
                </a:lnTo>
                <a:lnTo>
                  <a:pt x="435" y="339"/>
                </a:lnTo>
                <a:lnTo>
                  <a:pt x="436" y="381"/>
                </a:lnTo>
                <a:lnTo>
                  <a:pt x="436" y="364"/>
                </a:lnTo>
                <a:lnTo>
                  <a:pt x="437" y="299"/>
                </a:lnTo>
                <a:lnTo>
                  <a:pt x="437" y="374"/>
                </a:lnTo>
                <a:lnTo>
                  <a:pt x="438" y="416"/>
                </a:lnTo>
                <a:lnTo>
                  <a:pt x="438" y="417"/>
                </a:lnTo>
                <a:lnTo>
                  <a:pt x="439" y="366"/>
                </a:lnTo>
                <a:lnTo>
                  <a:pt x="439" y="359"/>
                </a:lnTo>
                <a:lnTo>
                  <a:pt x="440" y="343"/>
                </a:lnTo>
                <a:lnTo>
                  <a:pt x="441" y="295"/>
                </a:lnTo>
                <a:lnTo>
                  <a:pt x="441" y="384"/>
                </a:lnTo>
                <a:lnTo>
                  <a:pt x="442" y="414"/>
                </a:lnTo>
                <a:lnTo>
                  <a:pt x="442" y="349"/>
                </a:lnTo>
                <a:lnTo>
                  <a:pt x="443" y="324"/>
                </a:lnTo>
                <a:lnTo>
                  <a:pt x="443" y="339"/>
                </a:lnTo>
                <a:lnTo>
                  <a:pt x="444" y="387"/>
                </a:lnTo>
                <a:lnTo>
                  <a:pt x="444" y="380"/>
                </a:lnTo>
                <a:lnTo>
                  <a:pt x="445" y="393"/>
                </a:lnTo>
                <a:lnTo>
                  <a:pt x="445" y="391"/>
                </a:lnTo>
                <a:lnTo>
                  <a:pt x="446" y="342"/>
                </a:lnTo>
                <a:lnTo>
                  <a:pt x="446" y="302"/>
                </a:lnTo>
                <a:lnTo>
                  <a:pt x="447" y="345"/>
                </a:lnTo>
                <a:lnTo>
                  <a:pt x="447" y="374"/>
                </a:lnTo>
                <a:lnTo>
                  <a:pt x="448" y="367"/>
                </a:lnTo>
                <a:lnTo>
                  <a:pt x="448" y="350"/>
                </a:lnTo>
                <a:lnTo>
                  <a:pt x="449" y="333"/>
                </a:lnTo>
                <a:lnTo>
                  <a:pt x="450" y="344"/>
                </a:lnTo>
                <a:lnTo>
                  <a:pt x="450" y="402"/>
                </a:lnTo>
                <a:lnTo>
                  <a:pt x="451" y="388"/>
                </a:lnTo>
                <a:lnTo>
                  <a:pt x="451" y="335"/>
                </a:lnTo>
                <a:lnTo>
                  <a:pt x="452" y="356"/>
                </a:lnTo>
                <a:lnTo>
                  <a:pt x="452" y="315"/>
                </a:lnTo>
                <a:lnTo>
                  <a:pt x="453" y="305"/>
                </a:lnTo>
                <a:lnTo>
                  <a:pt x="453" y="371"/>
                </a:lnTo>
                <a:lnTo>
                  <a:pt x="454" y="385"/>
                </a:lnTo>
                <a:lnTo>
                  <a:pt x="454" y="363"/>
                </a:lnTo>
                <a:lnTo>
                  <a:pt x="455" y="359"/>
                </a:lnTo>
                <a:lnTo>
                  <a:pt x="455" y="373"/>
                </a:lnTo>
                <a:lnTo>
                  <a:pt x="456" y="319"/>
                </a:lnTo>
                <a:lnTo>
                  <a:pt x="457" y="319"/>
                </a:lnTo>
                <a:lnTo>
                  <a:pt x="457" y="334"/>
                </a:lnTo>
                <a:lnTo>
                  <a:pt x="458" y="356"/>
                </a:lnTo>
                <a:lnTo>
                  <a:pt x="458" y="396"/>
                </a:lnTo>
                <a:lnTo>
                  <a:pt x="459" y="360"/>
                </a:lnTo>
                <a:lnTo>
                  <a:pt x="459" y="272"/>
                </a:lnTo>
                <a:lnTo>
                  <a:pt x="460" y="312"/>
                </a:lnTo>
                <a:lnTo>
                  <a:pt x="460" y="426"/>
                </a:lnTo>
                <a:lnTo>
                  <a:pt x="461" y="403"/>
                </a:lnTo>
                <a:lnTo>
                  <a:pt x="461" y="337"/>
                </a:lnTo>
                <a:lnTo>
                  <a:pt x="462" y="291"/>
                </a:lnTo>
                <a:lnTo>
                  <a:pt x="462" y="307"/>
                </a:lnTo>
                <a:lnTo>
                  <a:pt x="463" y="358"/>
                </a:lnTo>
                <a:lnTo>
                  <a:pt x="463" y="321"/>
                </a:lnTo>
                <a:lnTo>
                  <a:pt x="464" y="365"/>
                </a:lnTo>
                <a:lnTo>
                  <a:pt x="465" y="438"/>
                </a:lnTo>
                <a:lnTo>
                  <a:pt x="465" y="477"/>
                </a:lnTo>
                <a:lnTo>
                  <a:pt x="466" y="363"/>
                </a:lnTo>
                <a:lnTo>
                  <a:pt x="466" y="221"/>
                </a:lnTo>
                <a:lnTo>
                  <a:pt x="467" y="317"/>
                </a:lnTo>
                <a:lnTo>
                  <a:pt x="467" y="338"/>
                </a:lnTo>
                <a:lnTo>
                  <a:pt x="468" y="356"/>
                </a:lnTo>
                <a:lnTo>
                  <a:pt x="468" y="356"/>
                </a:lnTo>
                <a:lnTo>
                  <a:pt x="469" y="401"/>
                </a:lnTo>
                <a:lnTo>
                  <a:pt x="469" y="440"/>
                </a:lnTo>
                <a:lnTo>
                  <a:pt x="470" y="433"/>
                </a:lnTo>
                <a:lnTo>
                  <a:pt x="471" y="328"/>
                </a:lnTo>
                <a:lnTo>
                  <a:pt x="471" y="272"/>
                </a:lnTo>
                <a:lnTo>
                  <a:pt x="472" y="336"/>
                </a:lnTo>
                <a:lnTo>
                  <a:pt x="472" y="352"/>
                </a:lnTo>
                <a:lnTo>
                  <a:pt x="473" y="392"/>
                </a:lnTo>
                <a:lnTo>
                  <a:pt x="473" y="346"/>
                </a:lnTo>
                <a:lnTo>
                  <a:pt x="474" y="385"/>
                </a:lnTo>
                <a:lnTo>
                  <a:pt x="474" y="363"/>
                </a:lnTo>
                <a:lnTo>
                  <a:pt x="475" y="333"/>
                </a:lnTo>
                <a:lnTo>
                  <a:pt x="475" y="384"/>
                </a:lnTo>
                <a:lnTo>
                  <a:pt x="476" y="364"/>
                </a:lnTo>
                <a:lnTo>
                  <a:pt x="476" y="366"/>
                </a:lnTo>
                <a:lnTo>
                  <a:pt x="477" y="350"/>
                </a:lnTo>
                <a:lnTo>
                  <a:pt x="478" y="388"/>
                </a:lnTo>
                <a:lnTo>
                  <a:pt x="478" y="321"/>
                </a:lnTo>
                <a:lnTo>
                  <a:pt x="479" y="364"/>
                </a:lnTo>
                <a:lnTo>
                  <a:pt x="479" y="352"/>
                </a:lnTo>
                <a:lnTo>
                  <a:pt x="480" y="350"/>
                </a:lnTo>
                <a:lnTo>
                  <a:pt x="480" y="358"/>
                </a:lnTo>
                <a:lnTo>
                  <a:pt x="481" y="342"/>
                </a:lnTo>
                <a:lnTo>
                  <a:pt x="481" y="319"/>
                </a:lnTo>
                <a:lnTo>
                  <a:pt x="482" y="315"/>
                </a:lnTo>
                <a:lnTo>
                  <a:pt x="482" y="356"/>
                </a:lnTo>
                <a:lnTo>
                  <a:pt x="483" y="374"/>
                </a:lnTo>
                <a:lnTo>
                  <a:pt x="483" y="346"/>
                </a:lnTo>
                <a:lnTo>
                  <a:pt x="484" y="277"/>
                </a:lnTo>
                <a:lnTo>
                  <a:pt x="484" y="278"/>
                </a:lnTo>
                <a:lnTo>
                  <a:pt x="485" y="243"/>
                </a:lnTo>
                <a:lnTo>
                  <a:pt x="486" y="194"/>
                </a:lnTo>
                <a:lnTo>
                  <a:pt x="486" y="157"/>
                </a:lnTo>
                <a:lnTo>
                  <a:pt x="487" y="236"/>
                </a:lnTo>
                <a:lnTo>
                  <a:pt x="487" y="245"/>
                </a:lnTo>
                <a:lnTo>
                  <a:pt x="488" y="297"/>
                </a:lnTo>
                <a:lnTo>
                  <a:pt x="488" y="344"/>
                </a:lnTo>
                <a:lnTo>
                  <a:pt x="489" y="252"/>
                </a:lnTo>
                <a:lnTo>
                  <a:pt x="489" y="298"/>
                </a:lnTo>
                <a:lnTo>
                  <a:pt x="490" y="318"/>
                </a:lnTo>
                <a:lnTo>
                  <a:pt x="490" y="313"/>
                </a:lnTo>
                <a:lnTo>
                  <a:pt x="491" y="317"/>
                </a:lnTo>
                <a:lnTo>
                  <a:pt x="491" y="299"/>
                </a:lnTo>
                <a:lnTo>
                  <a:pt x="492" y="327"/>
                </a:lnTo>
                <a:lnTo>
                  <a:pt x="493" y="288"/>
                </a:lnTo>
                <a:lnTo>
                  <a:pt x="493" y="202"/>
                </a:lnTo>
                <a:lnTo>
                  <a:pt x="494" y="187"/>
                </a:lnTo>
                <a:lnTo>
                  <a:pt x="494" y="213"/>
                </a:lnTo>
                <a:lnTo>
                  <a:pt x="495" y="267"/>
                </a:lnTo>
                <a:lnTo>
                  <a:pt x="495" y="295"/>
                </a:lnTo>
                <a:lnTo>
                  <a:pt x="496" y="269"/>
                </a:lnTo>
                <a:lnTo>
                  <a:pt x="496" y="359"/>
                </a:lnTo>
                <a:lnTo>
                  <a:pt x="497" y="343"/>
                </a:lnTo>
                <a:lnTo>
                  <a:pt x="497" y="234"/>
                </a:lnTo>
                <a:lnTo>
                  <a:pt x="498" y="207"/>
                </a:lnTo>
                <a:lnTo>
                  <a:pt x="498" y="320"/>
                </a:lnTo>
                <a:lnTo>
                  <a:pt x="499" y="313"/>
                </a:lnTo>
                <a:lnTo>
                  <a:pt x="499" y="360"/>
                </a:lnTo>
                <a:lnTo>
                  <a:pt x="500" y="367"/>
                </a:lnTo>
                <a:lnTo>
                  <a:pt x="500" y="317"/>
                </a:lnTo>
                <a:lnTo>
                  <a:pt x="501" y="295"/>
                </a:lnTo>
                <a:lnTo>
                  <a:pt x="502" y="305"/>
                </a:lnTo>
                <a:lnTo>
                  <a:pt x="502" y="374"/>
                </a:lnTo>
                <a:lnTo>
                  <a:pt x="503" y="440"/>
                </a:lnTo>
                <a:lnTo>
                  <a:pt x="503" y="404"/>
                </a:lnTo>
                <a:lnTo>
                  <a:pt x="504" y="364"/>
                </a:lnTo>
                <a:lnTo>
                  <a:pt x="504" y="365"/>
                </a:lnTo>
                <a:lnTo>
                  <a:pt x="505" y="329"/>
                </a:lnTo>
                <a:lnTo>
                  <a:pt x="505" y="285"/>
                </a:lnTo>
                <a:lnTo>
                  <a:pt x="506" y="339"/>
                </a:lnTo>
                <a:lnTo>
                  <a:pt x="506" y="397"/>
                </a:lnTo>
                <a:lnTo>
                  <a:pt x="507" y="418"/>
                </a:lnTo>
                <a:lnTo>
                  <a:pt x="507" y="398"/>
                </a:lnTo>
                <a:lnTo>
                  <a:pt x="508" y="374"/>
                </a:lnTo>
                <a:lnTo>
                  <a:pt x="509" y="321"/>
                </a:lnTo>
                <a:lnTo>
                  <a:pt x="509" y="323"/>
                </a:lnTo>
                <a:lnTo>
                  <a:pt x="510" y="342"/>
                </a:lnTo>
                <a:lnTo>
                  <a:pt x="510" y="272"/>
                </a:lnTo>
                <a:lnTo>
                  <a:pt x="511" y="337"/>
                </a:lnTo>
                <a:lnTo>
                  <a:pt x="511" y="363"/>
                </a:lnTo>
                <a:lnTo>
                  <a:pt x="512" y="339"/>
                </a:lnTo>
                <a:lnTo>
                  <a:pt x="512" y="328"/>
                </a:lnTo>
                <a:lnTo>
                  <a:pt x="513" y="415"/>
                </a:lnTo>
                <a:lnTo>
                  <a:pt x="513" y="422"/>
                </a:lnTo>
                <a:lnTo>
                  <a:pt x="514" y="337"/>
                </a:lnTo>
                <a:lnTo>
                  <a:pt x="514" y="308"/>
                </a:lnTo>
                <a:lnTo>
                  <a:pt x="515" y="313"/>
                </a:lnTo>
                <a:lnTo>
                  <a:pt x="515" y="307"/>
                </a:lnTo>
                <a:lnTo>
                  <a:pt x="516" y="310"/>
                </a:lnTo>
                <a:lnTo>
                  <a:pt x="517" y="401"/>
                </a:lnTo>
                <a:lnTo>
                  <a:pt x="517" y="412"/>
                </a:lnTo>
                <a:lnTo>
                  <a:pt x="518" y="437"/>
                </a:lnTo>
                <a:lnTo>
                  <a:pt x="518" y="413"/>
                </a:lnTo>
                <a:lnTo>
                  <a:pt x="519" y="357"/>
                </a:lnTo>
                <a:lnTo>
                  <a:pt x="519" y="271"/>
                </a:lnTo>
                <a:lnTo>
                  <a:pt x="520" y="315"/>
                </a:lnTo>
                <a:lnTo>
                  <a:pt x="520" y="360"/>
                </a:lnTo>
                <a:lnTo>
                  <a:pt x="521" y="273"/>
                </a:lnTo>
                <a:lnTo>
                  <a:pt x="521" y="345"/>
                </a:lnTo>
                <a:lnTo>
                  <a:pt x="522" y="404"/>
                </a:lnTo>
                <a:lnTo>
                  <a:pt x="522" y="384"/>
                </a:lnTo>
                <a:lnTo>
                  <a:pt x="523" y="361"/>
                </a:lnTo>
                <a:lnTo>
                  <a:pt x="523" y="416"/>
                </a:lnTo>
                <a:lnTo>
                  <a:pt x="524" y="349"/>
                </a:lnTo>
                <a:lnTo>
                  <a:pt x="524" y="320"/>
                </a:lnTo>
                <a:lnTo>
                  <a:pt x="525" y="330"/>
                </a:lnTo>
                <a:lnTo>
                  <a:pt x="526" y="387"/>
                </a:lnTo>
                <a:lnTo>
                  <a:pt x="526" y="358"/>
                </a:lnTo>
                <a:lnTo>
                  <a:pt x="527" y="374"/>
                </a:lnTo>
                <a:lnTo>
                  <a:pt x="527" y="392"/>
                </a:lnTo>
                <a:lnTo>
                  <a:pt x="528" y="344"/>
                </a:lnTo>
                <a:lnTo>
                  <a:pt x="528" y="333"/>
                </a:lnTo>
                <a:lnTo>
                  <a:pt x="529" y="366"/>
                </a:lnTo>
                <a:lnTo>
                  <a:pt x="529" y="382"/>
                </a:lnTo>
                <a:lnTo>
                  <a:pt x="530" y="348"/>
                </a:lnTo>
                <a:lnTo>
                  <a:pt x="530" y="316"/>
                </a:lnTo>
                <a:lnTo>
                  <a:pt x="531" y="282"/>
                </a:lnTo>
                <a:lnTo>
                  <a:pt x="531" y="310"/>
                </a:lnTo>
                <a:lnTo>
                  <a:pt x="532" y="393"/>
                </a:lnTo>
                <a:lnTo>
                  <a:pt x="533" y="378"/>
                </a:lnTo>
                <a:lnTo>
                  <a:pt x="533" y="355"/>
                </a:lnTo>
                <a:lnTo>
                  <a:pt x="534" y="279"/>
                </a:lnTo>
                <a:lnTo>
                  <a:pt x="534" y="307"/>
                </a:lnTo>
                <a:lnTo>
                  <a:pt x="535" y="367"/>
                </a:lnTo>
                <a:lnTo>
                  <a:pt x="535" y="407"/>
                </a:lnTo>
                <a:lnTo>
                  <a:pt x="536" y="430"/>
                </a:lnTo>
                <a:lnTo>
                  <a:pt x="536" y="415"/>
                </a:lnTo>
                <a:lnTo>
                  <a:pt x="537" y="384"/>
                </a:lnTo>
                <a:lnTo>
                  <a:pt x="537" y="282"/>
                </a:lnTo>
                <a:lnTo>
                  <a:pt x="538" y="176"/>
                </a:lnTo>
                <a:lnTo>
                  <a:pt x="538" y="129"/>
                </a:lnTo>
                <a:lnTo>
                  <a:pt x="539" y="131"/>
                </a:lnTo>
                <a:lnTo>
                  <a:pt x="539" y="65"/>
                </a:lnTo>
                <a:lnTo>
                  <a:pt x="540" y="44"/>
                </a:lnTo>
                <a:lnTo>
                  <a:pt x="541" y="136"/>
                </a:lnTo>
                <a:lnTo>
                  <a:pt x="541" y="224"/>
                </a:lnTo>
                <a:lnTo>
                  <a:pt x="542" y="283"/>
                </a:lnTo>
                <a:lnTo>
                  <a:pt x="542" y="270"/>
                </a:lnTo>
                <a:lnTo>
                  <a:pt x="543" y="157"/>
                </a:lnTo>
                <a:lnTo>
                  <a:pt x="543" y="153"/>
                </a:lnTo>
                <a:lnTo>
                  <a:pt x="544" y="177"/>
                </a:lnTo>
                <a:lnTo>
                  <a:pt x="545" y="185"/>
                </a:lnTo>
                <a:lnTo>
                  <a:pt x="545" y="194"/>
                </a:lnTo>
                <a:lnTo>
                  <a:pt x="546" y="260"/>
                </a:lnTo>
                <a:lnTo>
                  <a:pt x="546" y="279"/>
                </a:lnTo>
                <a:lnTo>
                  <a:pt x="547" y="210"/>
                </a:lnTo>
                <a:lnTo>
                  <a:pt x="547" y="223"/>
                </a:lnTo>
                <a:lnTo>
                  <a:pt x="548" y="287"/>
                </a:lnTo>
                <a:lnTo>
                  <a:pt x="548" y="264"/>
                </a:lnTo>
                <a:lnTo>
                  <a:pt x="549" y="224"/>
                </a:lnTo>
                <a:lnTo>
                  <a:pt x="549" y="246"/>
                </a:lnTo>
                <a:lnTo>
                  <a:pt x="550" y="267"/>
                </a:lnTo>
                <a:lnTo>
                  <a:pt x="550" y="279"/>
                </a:lnTo>
                <a:lnTo>
                  <a:pt x="551" y="273"/>
                </a:lnTo>
                <a:lnTo>
                  <a:pt x="551" y="259"/>
                </a:lnTo>
                <a:lnTo>
                  <a:pt x="552" y="205"/>
                </a:lnTo>
                <a:lnTo>
                  <a:pt x="552" y="221"/>
                </a:lnTo>
                <a:lnTo>
                  <a:pt x="553" y="302"/>
                </a:lnTo>
                <a:lnTo>
                  <a:pt x="554" y="361"/>
                </a:lnTo>
                <a:lnTo>
                  <a:pt x="554" y="361"/>
                </a:lnTo>
                <a:lnTo>
                  <a:pt x="555" y="343"/>
                </a:lnTo>
                <a:lnTo>
                  <a:pt x="555" y="320"/>
                </a:lnTo>
                <a:lnTo>
                  <a:pt x="556" y="296"/>
                </a:lnTo>
                <a:lnTo>
                  <a:pt x="556" y="246"/>
                </a:lnTo>
                <a:lnTo>
                  <a:pt x="557" y="247"/>
                </a:lnTo>
                <a:lnTo>
                  <a:pt x="557" y="216"/>
                </a:lnTo>
                <a:lnTo>
                  <a:pt x="558" y="199"/>
                </a:lnTo>
                <a:lnTo>
                  <a:pt x="558" y="233"/>
                </a:lnTo>
                <a:lnTo>
                  <a:pt x="559" y="265"/>
                </a:lnTo>
                <a:lnTo>
                  <a:pt x="559" y="208"/>
                </a:lnTo>
                <a:lnTo>
                  <a:pt x="560" y="130"/>
                </a:lnTo>
                <a:lnTo>
                  <a:pt x="560" y="150"/>
                </a:lnTo>
                <a:lnTo>
                  <a:pt x="561" y="198"/>
                </a:lnTo>
                <a:lnTo>
                  <a:pt x="562" y="81"/>
                </a:lnTo>
                <a:lnTo>
                  <a:pt x="562" y="59"/>
                </a:lnTo>
                <a:lnTo>
                  <a:pt x="563" y="167"/>
                </a:lnTo>
                <a:lnTo>
                  <a:pt x="563" y="267"/>
                </a:lnTo>
                <a:lnTo>
                  <a:pt x="564" y="240"/>
                </a:lnTo>
                <a:lnTo>
                  <a:pt x="564" y="223"/>
                </a:lnTo>
                <a:lnTo>
                  <a:pt x="565" y="235"/>
                </a:lnTo>
                <a:lnTo>
                  <a:pt x="565" y="259"/>
                </a:lnTo>
                <a:lnTo>
                  <a:pt x="566" y="275"/>
                </a:lnTo>
                <a:lnTo>
                  <a:pt x="566" y="337"/>
                </a:lnTo>
                <a:lnTo>
                  <a:pt x="567" y="415"/>
                </a:lnTo>
                <a:lnTo>
                  <a:pt x="567" y="438"/>
                </a:lnTo>
                <a:lnTo>
                  <a:pt x="568" y="352"/>
                </a:lnTo>
                <a:lnTo>
                  <a:pt x="569" y="265"/>
                </a:lnTo>
                <a:lnTo>
                  <a:pt x="569" y="302"/>
                </a:lnTo>
                <a:lnTo>
                  <a:pt x="570" y="404"/>
                </a:lnTo>
                <a:lnTo>
                  <a:pt x="570" y="386"/>
                </a:lnTo>
                <a:lnTo>
                  <a:pt x="571" y="310"/>
                </a:lnTo>
                <a:lnTo>
                  <a:pt x="571" y="359"/>
                </a:lnTo>
                <a:lnTo>
                  <a:pt x="572" y="370"/>
                </a:lnTo>
                <a:lnTo>
                  <a:pt x="572" y="376"/>
                </a:lnTo>
                <a:lnTo>
                  <a:pt x="573" y="366"/>
                </a:lnTo>
                <a:lnTo>
                  <a:pt x="573" y="313"/>
                </a:lnTo>
                <a:lnTo>
                  <a:pt x="574" y="298"/>
                </a:lnTo>
                <a:lnTo>
                  <a:pt x="574" y="330"/>
                </a:lnTo>
                <a:lnTo>
                  <a:pt x="575" y="389"/>
                </a:lnTo>
                <a:lnTo>
                  <a:pt x="575" y="371"/>
                </a:lnTo>
                <a:lnTo>
                  <a:pt x="576" y="380"/>
                </a:lnTo>
                <a:lnTo>
                  <a:pt x="576" y="389"/>
                </a:lnTo>
                <a:lnTo>
                  <a:pt x="577" y="382"/>
                </a:lnTo>
                <a:lnTo>
                  <a:pt x="578" y="341"/>
                </a:lnTo>
                <a:lnTo>
                  <a:pt x="578" y="321"/>
                </a:lnTo>
                <a:lnTo>
                  <a:pt x="579" y="284"/>
                </a:lnTo>
                <a:lnTo>
                  <a:pt x="579" y="314"/>
                </a:lnTo>
                <a:lnTo>
                  <a:pt x="580" y="384"/>
                </a:lnTo>
                <a:lnTo>
                  <a:pt x="580" y="352"/>
                </a:lnTo>
                <a:lnTo>
                  <a:pt x="581" y="357"/>
                </a:lnTo>
                <a:lnTo>
                  <a:pt x="581" y="367"/>
                </a:lnTo>
                <a:lnTo>
                  <a:pt x="582" y="375"/>
                </a:lnTo>
                <a:lnTo>
                  <a:pt x="582" y="317"/>
                </a:lnTo>
                <a:lnTo>
                  <a:pt x="583" y="351"/>
                </a:lnTo>
                <a:lnTo>
                  <a:pt x="583" y="377"/>
                </a:lnTo>
                <a:lnTo>
                  <a:pt x="584" y="379"/>
                </a:lnTo>
                <a:lnTo>
                  <a:pt x="585" y="336"/>
                </a:lnTo>
                <a:lnTo>
                  <a:pt x="585" y="316"/>
                </a:lnTo>
                <a:lnTo>
                  <a:pt x="586" y="366"/>
                </a:lnTo>
                <a:lnTo>
                  <a:pt x="586" y="385"/>
                </a:lnTo>
                <a:lnTo>
                  <a:pt x="587" y="351"/>
                </a:lnTo>
                <a:lnTo>
                  <a:pt x="587" y="342"/>
                </a:lnTo>
                <a:lnTo>
                  <a:pt x="588" y="393"/>
                </a:lnTo>
                <a:lnTo>
                  <a:pt x="588" y="414"/>
                </a:lnTo>
                <a:lnTo>
                  <a:pt x="589" y="370"/>
                </a:lnTo>
                <a:lnTo>
                  <a:pt x="589" y="365"/>
                </a:lnTo>
                <a:lnTo>
                  <a:pt x="590" y="319"/>
                </a:lnTo>
                <a:lnTo>
                  <a:pt x="590" y="321"/>
                </a:lnTo>
                <a:lnTo>
                  <a:pt x="591" y="373"/>
                </a:lnTo>
                <a:lnTo>
                  <a:pt x="591" y="342"/>
                </a:lnTo>
                <a:lnTo>
                  <a:pt x="592" y="311"/>
                </a:lnTo>
                <a:lnTo>
                  <a:pt x="593" y="390"/>
                </a:lnTo>
                <a:lnTo>
                  <a:pt x="593" y="385"/>
                </a:lnTo>
                <a:lnTo>
                  <a:pt x="594" y="310"/>
                </a:lnTo>
                <a:lnTo>
                  <a:pt x="594" y="274"/>
                </a:lnTo>
                <a:lnTo>
                  <a:pt x="595" y="325"/>
                </a:lnTo>
                <a:lnTo>
                  <a:pt x="595" y="362"/>
                </a:lnTo>
                <a:lnTo>
                  <a:pt x="596" y="398"/>
                </a:lnTo>
                <a:lnTo>
                  <a:pt x="596" y="388"/>
                </a:lnTo>
                <a:lnTo>
                  <a:pt x="597" y="423"/>
                </a:lnTo>
                <a:lnTo>
                  <a:pt x="597" y="380"/>
                </a:lnTo>
                <a:lnTo>
                  <a:pt x="598" y="363"/>
                </a:lnTo>
                <a:lnTo>
                  <a:pt x="598" y="337"/>
                </a:lnTo>
                <a:lnTo>
                  <a:pt x="599" y="340"/>
                </a:lnTo>
                <a:lnTo>
                  <a:pt x="599" y="383"/>
                </a:lnTo>
                <a:lnTo>
                  <a:pt x="600" y="380"/>
                </a:lnTo>
                <a:lnTo>
                  <a:pt x="600" y="364"/>
                </a:lnTo>
                <a:lnTo>
                  <a:pt x="601" y="359"/>
                </a:lnTo>
                <a:lnTo>
                  <a:pt x="602" y="340"/>
                </a:lnTo>
                <a:lnTo>
                  <a:pt x="602" y="296"/>
                </a:lnTo>
                <a:lnTo>
                  <a:pt x="603" y="231"/>
                </a:lnTo>
                <a:lnTo>
                  <a:pt x="603" y="170"/>
                </a:lnTo>
                <a:lnTo>
                  <a:pt x="604" y="220"/>
                </a:lnTo>
                <a:lnTo>
                  <a:pt x="604" y="215"/>
                </a:lnTo>
                <a:lnTo>
                  <a:pt x="605" y="150"/>
                </a:lnTo>
                <a:lnTo>
                  <a:pt x="605" y="93"/>
                </a:lnTo>
                <a:lnTo>
                  <a:pt x="606" y="98"/>
                </a:lnTo>
                <a:lnTo>
                  <a:pt x="606" y="199"/>
                </a:lnTo>
                <a:lnTo>
                  <a:pt x="607" y="242"/>
                </a:lnTo>
                <a:lnTo>
                  <a:pt x="607" y="242"/>
                </a:lnTo>
                <a:lnTo>
                  <a:pt x="608" y="275"/>
                </a:lnTo>
                <a:lnTo>
                  <a:pt x="609" y="230"/>
                </a:lnTo>
                <a:lnTo>
                  <a:pt x="609" y="200"/>
                </a:lnTo>
                <a:lnTo>
                  <a:pt x="610" y="221"/>
                </a:lnTo>
                <a:lnTo>
                  <a:pt x="610" y="189"/>
                </a:lnTo>
                <a:lnTo>
                  <a:pt x="611" y="217"/>
                </a:lnTo>
                <a:lnTo>
                  <a:pt x="611" y="282"/>
                </a:lnTo>
                <a:lnTo>
                  <a:pt x="612" y="240"/>
                </a:lnTo>
                <a:lnTo>
                  <a:pt x="612" y="186"/>
                </a:lnTo>
                <a:lnTo>
                  <a:pt x="613" y="194"/>
                </a:lnTo>
                <a:lnTo>
                  <a:pt x="614" y="204"/>
                </a:lnTo>
                <a:lnTo>
                  <a:pt x="614" y="225"/>
                </a:lnTo>
                <a:lnTo>
                  <a:pt x="615" y="228"/>
                </a:lnTo>
                <a:lnTo>
                  <a:pt x="615" y="240"/>
                </a:lnTo>
                <a:lnTo>
                  <a:pt x="616" y="250"/>
                </a:lnTo>
                <a:lnTo>
                  <a:pt x="616" y="255"/>
                </a:lnTo>
                <a:lnTo>
                  <a:pt x="617" y="260"/>
                </a:lnTo>
                <a:lnTo>
                  <a:pt x="617" y="274"/>
                </a:lnTo>
                <a:lnTo>
                  <a:pt x="618" y="253"/>
                </a:lnTo>
                <a:lnTo>
                  <a:pt x="618" y="173"/>
                </a:lnTo>
                <a:lnTo>
                  <a:pt x="619" y="195"/>
                </a:lnTo>
                <a:lnTo>
                  <a:pt x="619" y="223"/>
                </a:lnTo>
                <a:lnTo>
                  <a:pt x="620" y="239"/>
                </a:lnTo>
                <a:lnTo>
                  <a:pt x="621" y="258"/>
                </a:lnTo>
                <a:lnTo>
                  <a:pt x="621" y="292"/>
                </a:lnTo>
                <a:lnTo>
                  <a:pt x="622" y="245"/>
                </a:lnTo>
                <a:lnTo>
                  <a:pt x="622" y="145"/>
                </a:lnTo>
                <a:lnTo>
                  <a:pt x="623" y="129"/>
                </a:lnTo>
                <a:lnTo>
                  <a:pt x="623" y="141"/>
                </a:lnTo>
                <a:lnTo>
                  <a:pt x="624" y="138"/>
                </a:lnTo>
                <a:lnTo>
                  <a:pt x="624" y="134"/>
                </a:lnTo>
                <a:lnTo>
                  <a:pt x="625" y="146"/>
                </a:lnTo>
                <a:lnTo>
                  <a:pt x="625" y="246"/>
                </a:lnTo>
                <a:lnTo>
                  <a:pt x="626" y="284"/>
                </a:lnTo>
                <a:lnTo>
                  <a:pt x="626" y="253"/>
                </a:lnTo>
                <a:lnTo>
                  <a:pt x="627" y="239"/>
                </a:lnTo>
                <a:lnTo>
                  <a:pt x="627" y="187"/>
                </a:lnTo>
                <a:lnTo>
                  <a:pt x="628" y="227"/>
                </a:lnTo>
                <a:lnTo>
                  <a:pt x="628" y="288"/>
                </a:lnTo>
                <a:lnTo>
                  <a:pt x="629" y="265"/>
                </a:lnTo>
                <a:lnTo>
                  <a:pt x="630" y="265"/>
                </a:lnTo>
                <a:lnTo>
                  <a:pt x="630" y="268"/>
                </a:lnTo>
                <a:lnTo>
                  <a:pt x="631" y="240"/>
                </a:lnTo>
                <a:lnTo>
                  <a:pt x="631" y="221"/>
                </a:lnTo>
                <a:lnTo>
                  <a:pt x="632" y="290"/>
                </a:lnTo>
                <a:lnTo>
                  <a:pt x="632" y="385"/>
                </a:lnTo>
                <a:lnTo>
                  <a:pt x="633" y="419"/>
                </a:lnTo>
                <a:lnTo>
                  <a:pt x="633" y="367"/>
                </a:lnTo>
                <a:lnTo>
                  <a:pt x="634" y="282"/>
                </a:lnTo>
                <a:lnTo>
                  <a:pt x="634" y="276"/>
                </a:lnTo>
                <a:lnTo>
                  <a:pt x="635" y="331"/>
                </a:lnTo>
                <a:lnTo>
                  <a:pt x="635" y="404"/>
                </a:lnTo>
                <a:lnTo>
                  <a:pt x="636" y="337"/>
                </a:lnTo>
                <a:lnTo>
                  <a:pt x="636" y="346"/>
                </a:lnTo>
                <a:lnTo>
                  <a:pt x="637" y="315"/>
                </a:lnTo>
                <a:lnTo>
                  <a:pt x="638" y="318"/>
                </a:lnTo>
                <a:lnTo>
                  <a:pt x="638" y="275"/>
                </a:lnTo>
                <a:lnTo>
                  <a:pt x="639" y="239"/>
                </a:lnTo>
                <a:lnTo>
                  <a:pt x="639" y="252"/>
                </a:lnTo>
                <a:lnTo>
                  <a:pt x="640" y="273"/>
                </a:lnTo>
                <a:lnTo>
                  <a:pt x="640" y="312"/>
                </a:lnTo>
                <a:lnTo>
                  <a:pt x="641" y="294"/>
                </a:lnTo>
                <a:lnTo>
                  <a:pt x="641" y="301"/>
                </a:lnTo>
                <a:lnTo>
                  <a:pt x="642" y="254"/>
                </a:lnTo>
                <a:lnTo>
                  <a:pt x="642" y="234"/>
                </a:lnTo>
                <a:lnTo>
                  <a:pt x="643" y="256"/>
                </a:lnTo>
                <a:lnTo>
                  <a:pt x="643" y="264"/>
                </a:lnTo>
                <a:lnTo>
                  <a:pt x="644" y="331"/>
                </a:lnTo>
                <a:lnTo>
                  <a:pt x="645" y="302"/>
                </a:lnTo>
                <a:lnTo>
                  <a:pt x="645" y="225"/>
                </a:lnTo>
                <a:lnTo>
                  <a:pt x="646" y="160"/>
                </a:lnTo>
                <a:lnTo>
                  <a:pt x="646" y="151"/>
                </a:lnTo>
                <a:lnTo>
                  <a:pt x="647" y="208"/>
                </a:lnTo>
                <a:lnTo>
                  <a:pt x="647" y="274"/>
                </a:lnTo>
                <a:lnTo>
                  <a:pt x="648" y="294"/>
                </a:lnTo>
                <a:lnTo>
                  <a:pt x="648" y="168"/>
                </a:lnTo>
                <a:lnTo>
                  <a:pt x="649" y="60"/>
                </a:lnTo>
                <a:lnTo>
                  <a:pt x="649" y="87"/>
                </a:lnTo>
                <a:lnTo>
                  <a:pt x="650" y="174"/>
                </a:lnTo>
                <a:lnTo>
                  <a:pt x="650" y="202"/>
                </a:lnTo>
                <a:lnTo>
                  <a:pt x="651" y="179"/>
                </a:lnTo>
                <a:lnTo>
                  <a:pt x="651" y="186"/>
                </a:lnTo>
                <a:lnTo>
                  <a:pt x="652" y="215"/>
                </a:lnTo>
                <a:lnTo>
                  <a:pt x="652" y="232"/>
                </a:lnTo>
                <a:lnTo>
                  <a:pt x="653" y="259"/>
                </a:lnTo>
                <a:lnTo>
                  <a:pt x="654" y="267"/>
                </a:lnTo>
                <a:lnTo>
                  <a:pt x="654" y="268"/>
                </a:lnTo>
                <a:lnTo>
                  <a:pt x="655" y="286"/>
                </a:lnTo>
                <a:lnTo>
                  <a:pt x="655" y="270"/>
                </a:lnTo>
                <a:lnTo>
                  <a:pt x="656" y="295"/>
                </a:lnTo>
                <a:lnTo>
                  <a:pt x="656" y="320"/>
                </a:lnTo>
                <a:lnTo>
                  <a:pt x="657" y="212"/>
                </a:lnTo>
                <a:lnTo>
                  <a:pt x="657" y="302"/>
                </a:lnTo>
                <a:lnTo>
                  <a:pt x="658" y="396"/>
                </a:lnTo>
                <a:lnTo>
                  <a:pt x="658" y="406"/>
                </a:lnTo>
                <a:lnTo>
                  <a:pt x="659" y="370"/>
                </a:lnTo>
                <a:lnTo>
                  <a:pt x="659" y="349"/>
                </a:lnTo>
                <a:lnTo>
                  <a:pt x="660" y="358"/>
                </a:lnTo>
                <a:lnTo>
                  <a:pt x="661" y="382"/>
                </a:lnTo>
                <a:lnTo>
                  <a:pt x="661" y="347"/>
                </a:lnTo>
                <a:lnTo>
                  <a:pt x="662" y="392"/>
                </a:lnTo>
                <a:lnTo>
                  <a:pt x="662" y="418"/>
                </a:lnTo>
                <a:lnTo>
                  <a:pt x="663" y="357"/>
                </a:lnTo>
                <a:lnTo>
                  <a:pt x="663" y="295"/>
                </a:lnTo>
                <a:lnTo>
                  <a:pt x="664" y="364"/>
                </a:lnTo>
                <a:lnTo>
                  <a:pt x="664" y="336"/>
                </a:lnTo>
                <a:lnTo>
                  <a:pt x="665" y="326"/>
                </a:lnTo>
                <a:lnTo>
                  <a:pt x="665" y="360"/>
                </a:lnTo>
                <a:lnTo>
                  <a:pt x="666" y="446"/>
                </a:lnTo>
                <a:lnTo>
                  <a:pt x="666" y="381"/>
                </a:lnTo>
                <a:lnTo>
                  <a:pt x="667" y="296"/>
                </a:lnTo>
                <a:lnTo>
                  <a:pt x="667" y="344"/>
                </a:lnTo>
                <a:lnTo>
                  <a:pt x="668" y="443"/>
                </a:lnTo>
                <a:lnTo>
                  <a:pt x="669" y="430"/>
                </a:lnTo>
                <a:lnTo>
                  <a:pt x="669" y="332"/>
                </a:lnTo>
                <a:lnTo>
                  <a:pt x="670" y="238"/>
                </a:lnTo>
                <a:lnTo>
                  <a:pt x="670" y="262"/>
                </a:lnTo>
                <a:lnTo>
                  <a:pt x="671" y="309"/>
                </a:lnTo>
                <a:lnTo>
                  <a:pt x="671" y="341"/>
                </a:lnTo>
                <a:lnTo>
                  <a:pt x="672" y="359"/>
                </a:lnTo>
                <a:lnTo>
                  <a:pt x="672" y="389"/>
                </a:lnTo>
                <a:lnTo>
                  <a:pt x="673" y="414"/>
                </a:lnTo>
                <a:lnTo>
                  <a:pt x="673" y="355"/>
                </a:lnTo>
                <a:lnTo>
                  <a:pt x="674" y="329"/>
                </a:lnTo>
                <a:lnTo>
                  <a:pt x="674" y="350"/>
                </a:lnTo>
                <a:lnTo>
                  <a:pt x="675" y="336"/>
                </a:lnTo>
                <a:lnTo>
                  <a:pt x="675" y="389"/>
                </a:lnTo>
                <a:lnTo>
                  <a:pt x="676" y="394"/>
                </a:lnTo>
                <a:lnTo>
                  <a:pt x="676" y="327"/>
                </a:lnTo>
                <a:lnTo>
                  <a:pt x="677" y="305"/>
                </a:lnTo>
                <a:lnTo>
                  <a:pt x="678" y="382"/>
                </a:lnTo>
                <a:lnTo>
                  <a:pt x="678" y="343"/>
                </a:lnTo>
                <a:lnTo>
                  <a:pt x="679" y="368"/>
                </a:lnTo>
                <a:lnTo>
                  <a:pt x="679" y="416"/>
                </a:lnTo>
                <a:lnTo>
                  <a:pt x="680" y="341"/>
                </a:lnTo>
                <a:lnTo>
                  <a:pt x="680" y="298"/>
                </a:lnTo>
                <a:lnTo>
                  <a:pt x="681" y="386"/>
                </a:lnTo>
                <a:lnTo>
                  <a:pt x="682" y="377"/>
                </a:lnTo>
                <a:lnTo>
                  <a:pt x="682" y="366"/>
                </a:lnTo>
                <a:lnTo>
                  <a:pt x="683" y="324"/>
                </a:lnTo>
                <a:lnTo>
                  <a:pt x="683" y="311"/>
                </a:lnTo>
                <a:lnTo>
                  <a:pt x="684" y="334"/>
                </a:lnTo>
                <a:lnTo>
                  <a:pt x="684" y="438"/>
                </a:lnTo>
                <a:lnTo>
                  <a:pt x="685" y="368"/>
                </a:lnTo>
                <a:lnTo>
                  <a:pt x="685" y="302"/>
                </a:lnTo>
                <a:lnTo>
                  <a:pt x="686" y="301"/>
                </a:lnTo>
                <a:lnTo>
                  <a:pt x="686" y="345"/>
                </a:lnTo>
                <a:lnTo>
                  <a:pt x="687" y="369"/>
                </a:lnTo>
                <a:lnTo>
                  <a:pt x="687" y="395"/>
                </a:lnTo>
                <a:lnTo>
                  <a:pt x="688" y="365"/>
                </a:lnTo>
                <a:lnTo>
                  <a:pt x="688" y="314"/>
                </a:lnTo>
                <a:lnTo>
                  <a:pt x="689" y="295"/>
                </a:lnTo>
                <a:lnTo>
                  <a:pt x="690" y="215"/>
                </a:lnTo>
                <a:lnTo>
                  <a:pt x="690" y="313"/>
                </a:lnTo>
                <a:lnTo>
                  <a:pt x="691" y="403"/>
                </a:lnTo>
                <a:lnTo>
                  <a:pt x="691" y="424"/>
                </a:lnTo>
                <a:lnTo>
                  <a:pt x="692" y="394"/>
                </a:lnTo>
                <a:lnTo>
                  <a:pt x="692" y="319"/>
                </a:lnTo>
                <a:lnTo>
                  <a:pt x="693" y="346"/>
                </a:lnTo>
                <a:lnTo>
                  <a:pt x="693" y="348"/>
                </a:lnTo>
                <a:lnTo>
                  <a:pt x="694" y="388"/>
                </a:lnTo>
                <a:lnTo>
                  <a:pt x="694" y="364"/>
                </a:lnTo>
                <a:lnTo>
                  <a:pt x="695" y="326"/>
                </a:lnTo>
                <a:lnTo>
                  <a:pt x="695" y="389"/>
                </a:lnTo>
                <a:lnTo>
                  <a:pt x="696" y="429"/>
                </a:lnTo>
                <a:lnTo>
                  <a:pt x="697" y="391"/>
                </a:lnTo>
                <a:lnTo>
                  <a:pt x="697" y="369"/>
                </a:lnTo>
                <a:lnTo>
                  <a:pt x="698" y="297"/>
                </a:lnTo>
                <a:lnTo>
                  <a:pt x="698" y="319"/>
                </a:lnTo>
                <a:lnTo>
                  <a:pt x="699" y="361"/>
                </a:lnTo>
                <a:lnTo>
                  <a:pt x="699" y="369"/>
                </a:lnTo>
                <a:lnTo>
                  <a:pt x="700" y="371"/>
                </a:lnTo>
                <a:lnTo>
                  <a:pt x="700" y="366"/>
                </a:lnTo>
                <a:lnTo>
                  <a:pt x="701" y="359"/>
                </a:lnTo>
                <a:lnTo>
                  <a:pt x="701" y="361"/>
                </a:lnTo>
                <a:lnTo>
                  <a:pt x="702" y="345"/>
                </a:lnTo>
                <a:lnTo>
                  <a:pt x="702" y="368"/>
                </a:lnTo>
                <a:lnTo>
                  <a:pt x="703" y="332"/>
                </a:lnTo>
                <a:lnTo>
                  <a:pt x="703" y="326"/>
                </a:lnTo>
                <a:lnTo>
                  <a:pt x="704" y="230"/>
                </a:lnTo>
                <a:lnTo>
                  <a:pt x="704" y="226"/>
                </a:lnTo>
                <a:lnTo>
                  <a:pt x="705" y="267"/>
                </a:lnTo>
                <a:lnTo>
                  <a:pt x="706" y="285"/>
                </a:lnTo>
                <a:lnTo>
                  <a:pt x="706" y="311"/>
                </a:lnTo>
                <a:lnTo>
                  <a:pt x="707" y="288"/>
                </a:lnTo>
                <a:lnTo>
                  <a:pt x="707" y="304"/>
                </a:lnTo>
                <a:lnTo>
                  <a:pt x="708" y="314"/>
                </a:lnTo>
                <a:lnTo>
                  <a:pt x="708" y="406"/>
                </a:lnTo>
                <a:lnTo>
                  <a:pt x="709" y="362"/>
                </a:lnTo>
                <a:lnTo>
                  <a:pt x="709" y="293"/>
                </a:lnTo>
                <a:lnTo>
                  <a:pt x="710" y="344"/>
                </a:lnTo>
                <a:lnTo>
                  <a:pt x="710" y="407"/>
                </a:lnTo>
                <a:lnTo>
                  <a:pt x="711" y="401"/>
                </a:lnTo>
                <a:lnTo>
                  <a:pt x="711" y="369"/>
                </a:lnTo>
                <a:lnTo>
                  <a:pt x="712" y="367"/>
                </a:lnTo>
                <a:lnTo>
                  <a:pt x="713" y="346"/>
                </a:lnTo>
                <a:lnTo>
                  <a:pt x="713" y="323"/>
                </a:lnTo>
                <a:lnTo>
                  <a:pt x="714" y="220"/>
                </a:lnTo>
                <a:lnTo>
                  <a:pt x="714" y="342"/>
                </a:lnTo>
                <a:lnTo>
                  <a:pt x="715" y="395"/>
                </a:lnTo>
                <a:lnTo>
                  <a:pt x="715" y="424"/>
                </a:lnTo>
                <a:lnTo>
                  <a:pt x="716" y="459"/>
                </a:lnTo>
                <a:lnTo>
                  <a:pt x="716" y="400"/>
                </a:lnTo>
                <a:lnTo>
                  <a:pt x="717" y="300"/>
                </a:lnTo>
                <a:lnTo>
                  <a:pt x="717" y="269"/>
                </a:lnTo>
                <a:lnTo>
                  <a:pt x="718" y="332"/>
                </a:lnTo>
                <a:lnTo>
                  <a:pt x="718" y="314"/>
                </a:lnTo>
                <a:lnTo>
                  <a:pt x="719" y="299"/>
                </a:lnTo>
                <a:lnTo>
                  <a:pt x="719" y="404"/>
                </a:lnTo>
                <a:lnTo>
                  <a:pt x="720" y="448"/>
                </a:lnTo>
                <a:lnTo>
                  <a:pt x="721" y="420"/>
                </a:lnTo>
                <a:lnTo>
                  <a:pt x="721" y="359"/>
                </a:lnTo>
                <a:lnTo>
                  <a:pt x="722" y="348"/>
                </a:lnTo>
                <a:lnTo>
                  <a:pt x="722" y="353"/>
                </a:lnTo>
                <a:lnTo>
                  <a:pt x="723" y="339"/>
                </a:lnTo>
                <a:lnTo>
                  <a:pt x="723" y="321"/>
                </a:lnTo>
                <a:lnTo>
                  <a:pt x="724" y="302"/>
                </a:lnTo>
                <a:lnTo>
                  <a:pt x="724" y="347"/>
                </a:lnTo>
                <a:lnTo>
                  <a:pt x="725" y="327"/>
                </a:lnTo>
                <a:lnTo>
                  <a:pt x="725" y="349"/>
                </a:lnTo>
                <a:lnTo>
                  <a:pt x="726" y="410"/>
                </a:lnTo>
                <a:lnTo>
                  <a:pt x="726" y="394"/>
                </a:lnTo>
                <a:lnTo>
                  <a:pt x="727" y="307"/>
                </a:lnTo>
                <a:lnTo>
                  <a:pt x="727" y="312"/>
                </a:lnTo>
                <a:lnTo>
                  <a:pt x="728" y="326"/>
                </a:lnTo>
                <a:lnTo>
                  <a:pt x="728" y="380"/>
                </a:lnTo>
                <a:lnTo>
                  <a:pt x="729" y="403"/>
                </a:lnTo>
                <a:lnTo>
                  <a:pt x="730" y="405"/>
                </a:lnTo>
                <a:lnTo>
                  <a:pt x="730" y="381"/>
                </a:lnTo>
                <a:lnTo>
                  <a:pt x="731" y="357"/>
                </a:lnTo>
                <a:lnTo>
                  <a:pt x="731" y="358"/>
                </a:lnTo>
                <a:lnTo>
                  <a:pt x="732" y="341"/>
                </a:lnTo>
                <a:lnTo>
                  <a:pt x="732" y="314"/>
                </a:lnTo>
                <a:lnTo>
                  <a:pt x="733" y="371"/>
                </a:lnTo>
                <a:lnTo>
                  <a:pt x="733" y="373"/>
                </a:lnTo>
                <a:lnTo>
                  <a:pt x="734" y="291"/>
                </a:lnTo>
                <a:lnTo>
                  <a:pt x="734" y="280"/>
                </a:lnTo>
                <a:lnTo>
                  <a:pt x="735" y="335"/>
                </a:lnTo>
                <a:lnTo>
                  <a:pt x="735" y="422"/>
                </a:lnTo>
                <a:lnTo>
                  <a:pt x="736" y="413"/>
                </a:lnTo>
                <a:lnTo>
                  <a:pt x="737" y="384"/>
                </a:lnTo>
                <a:lnTo>
                  <a:pt x="737" y="368"/>
                </a:lnTo>
                <a:lnTo>
                  <a:pt x="738" y="332"/>
                </a:lnTo>
                <a:lnTo>
                  <a:pt x="738" y="310"/>
                </a:lnTo>
                <a:lnTo>
                  <a:pt x="739" y="337"/>
                </a:lnTo>
                <a:lnTo>
                  <a:pt x="739" y="351"/>
                </a:lnTo>
                <a:lnTo>
                  <a:pt x="740" y="391"/>
                </a:lnTo>
                <a:lnTo>
                  <a:pt x="740" y="431"/>
                </a:lnTo>
                <a:lnTo>
                  <a:pt x="741" y="370"/>
                </a:lnTo>
                <a:lnTo>
                  <a:pt x="741" y="314"/>
                </a:lnTo>
                <a:lnTo>
                  <a:pt x="742" y="289"/>
                </a:lnTo>
                <a:lnTo>
                  <a:pt x="742" y="310"/>
                </a:lnTo>
                <a:lnTo>
                  <a:pt x="743" y="372"/>
                </a:lnTo>
                <a:lnTo>
                  <a:pt x="743" y="382"/>
                </a:lnTo>
                <a:lnTo>
                  <a:pt x="744" y="351"/>
                </a:lnTo>
                <a:lnTo>
                  <a:pt x="745" y="372"/>
                </a:lnTo>
                <a:lnTo>
                  <a:pt x="745" y="359"/>
                </a:lnTo>
                <a:lnTo>
                  <a:pt x="746" y="306"/>
                </a:lnTo>
                <a:lnTo>
                  <a:pt x="746" y="362"/>
                </a:lnTo>
                <a:lnTo>
                  <a:pt x="747" y="448"/>
                </a:lnTo>
                <a:lnTo>
                  <a:pt x="747" y="410"/>
                </a:lnTo>
                <a:lnTo>
                  <a:pt x="748" y="337"/>
                </a:lnTo>
                <a:lnTo>
                  <a:pt x="748" y="366"/>
                </a:lnTo>
                <a:lnTo>
                  <a:pt x="749" y="351"/>
                </a:lnTo>
                <a:lnTo>
                  <a:pt x="749" y="363"/>
                </a:lnTo>
                <a:lnTo>
                  <a:pt x="750" y="292"/>
                </a:lnTo>
                <a:lnTo>
                  <a:pt x="750" y="267"/>
                </a:lnTo>
                <a:lnTo>
                  <a:pt x="751" y="323"/>
                </a:lnTo>
                <a:lnTo>
                  <a:pt x="751" y="349"/>
                </a:lnTo>
                <a:lnTo>
                  <a:pt x="752" y="325"/>
                </a:lnTo>
                <a:lnTo>
                  <a:pt x="753" y="317"/>
                </a:lnTo>
                <a:lnTo>
                  <a:pt x="753" y="313"/>
                </a:lnTo>
                <a:lnTo>
                  <a:pt x="754" y="256"/>
                </a:lnTo>
                <a:lnTo>
                  <a:pt x="754" y="204"/>
                </a:lnTo>
                <a:lnTo>
                  <a:pt x="755" y="154"/>
                </a:lnTo>
                <a:lnTo>
                  <a:pt x="755" y="180"/>
                </a:lnTo>
                <a:lnTo>
                  <a:pt x="756" y="348"/>
                </a:lnTo>
                <a:lnTo>
                  <a:pt x="756" y="431"/>
                </a:lnTo>
                <a:lnTo>
                  <a:pt x="757" y="339"/>
                </a:lnTo>
                <a:lnTo>
                  <a:pt x="758" y="406"/>
                </a:lnTo>
                <a:lnTo>
                  <a:pt x="758" y="419"/>
                </a:lnTo>
                <a:lnTo>
                  <a:pt x="759" y="395"/>
                </a:lnTo>
                <a:lnTo>
                  <a:pt x="759" y="380"/>
                </a:lnTo>
                <a:lnTo>
                  <a:pt x="760" y="352"/>
                </a:lnTo>
                <a:lnTo>
                  <a:pt x="760" y="279"/>
                </a:lnTo>
                <a:lnTo>
                  <a:pt x="761" y="315"/>
                </a:lnTo>
                <a:lnTo>
                  <a:pt x="761" y="378"/>
                </a:lnTo>
                <a:lnTo>
                  <a:pt x="762" y="425"/>
                </a:lnTo>
                <a:lnTo>
                  <a:pt x="762" y="406"/>
                </a:lnTo>
                <a:lnTo>
                  <a:pt x="763" y="443"/>
                </a:lnTo>
                <a:lnTo>
                  <a:pt x="763" y="379"/>
                </a:lnTo>
                <a:lnTo>
                  <a:pt x="764" y="331"/>
                </a:lnTo>
                <a:lnTo>
                  <a:pt x="764" y="289"/>
                </a:lnTo>
                <a:lnTo>
                  <a:pt x="765" y="285"/>
                </a:lnTo>
                <a:lnTo>
                  <a:pt x="766" y="334"/>
                </a:lnTo>
                <a:lnTo>
                  <a:pt x="766" y="405"/>
                </a:lnTo>
                <a:lnTo>
                  <a:pt x="767" y="372"/>
                </a:lnTo>
                <a:lnTo>
                  <a:pt x="767" y="330"/>
                </a:lnTo>
                <a:lnTo>
                  <a:pt x="768" y="355"/>
                </a:lnTo>
                <a:lnTo>
                  <a:pt x="768" y="364"/>
                </a:lnTo>
                <a:lnTo>
                  <a:pt x="769" y="348"/>
                </a:lnTo>
                <a:lnTo>
                  <a:pt x="769" y="318"/>
                </a:lnTo>
                <a:lnTo>
                  <a:pt x="770" y="361"/>
                </a:lnTo>
                <a:lnTo>
                  <a:pt x="770" y="351"/>
                </a:lnTo>
                <a:lnTo>
                  <a:pt x="771" y="361"/>
                </a:lnTo>
                <a:lnTo>
                  <a:pt x="771" y="422"/>
                </a:lnTo>
                <a:lnTo>
                  <a:pt x="772" y="396"/>
                </a:lnTo>
                <a:lnTo>
                  <a:pt x="773" y="370"/>
                </a:lnTo>
                <a:lnTo>
                  <a:pt x="773" y="390"/>
                </a:lnTo>
                <a:lnTo>
                  <a:pt x="774" y="376"/>
                </a:lnTo>
                <a:lnTo>
                  <a:pt x="774" y="262"/>
                </a:lnTo>
                <a:lnTo>
                  <a:pt x="775" y="337"/>
                </a:lnTo>
                <a:lnTo>
                  <a:pt x="775" y="306"/>
                </a:lnTo>
                <a:lnTo>
                  <a:pt x="776" y="288"/>
                </a:lnTo>
                <a:lnTo>
                  <a:pt x="776" y="362"/>
                </a:lnTo>
                <a:lnTo>
                  <a:pt x="777" y="386"/>
                </a:lnTo>
                <a:lnTo>
                  <a:pt x="777" y="428"/>
                </a:lnTo>
                <a:lnTo>
                  <a:pt x="778" y="396"/>
                </a:lnTo>
                <a:lnTo>
                  <a:pt x="778" y="299"/>
                </a:lnTo>
                <a:lnTo>
                  <a:pt x="779" y="333"/>
                </a:lnTo>
                <a:lnTo>
                  <a:pt x="779" y="341"/>
                </a:lnTo>
                <a:lnTo>
                  <a:pt x="780" y="343"/>
                </a:lnTo>
                <a:lnTo>
                  <a:pt x="780" y="358"/>
                </a:lnTo>
                <a:lnTo>
                  <a:pt x="781" y="353"/>
                </a:lnTo>
                <a:lnTo>
                  <a:pt x="782" y="406"/>
                </a:lnTo>
                <a:lnTo>
                  <a:pt x="782" y="399"/>
                </a:lnTo>
                <a:lnTo>
                  <a:pt x="783" y="364"/>
                </a:lnTo>
                <a:lnTo>
                  <a:pt x="783" y="364"/>
                </a:lnTo>
                <a:lnTo>
                  <a:pt x="784" y="360"/>
                </a:lnTo>
                <a:lnTo>
                  <a:pt x="784" y="384"/>
                </a:lnTo>
                <a:lnTo>
                  <a:pt x="785" y="317"/>
                </a:lnTo>
                <a:lnTo>
                  <a:pt x="785" y="342"/>
                </a:lnTo>
                <a:lnTo>
                  <a:pt x="786" y="343"/>
                </a:lnTo>
                <a:lnTo>
                  <a:pt x="786" y="332"/>
                </a:lnTo>
                <a:lnTo>
                  <a:pt x="787" y="330"/>
                </a:lnTo>
                <a:lnTo>
                  <a:pt x="787" y="378"/>
                </a:lnTo>
                <a:lnTo>
                  <a:pt x="788" y="377"/>
                </a:lnTo>
                <a:lnTo>
                  <a:pt x="789" y="379"/>
                </a:lnTo>
                <a:lnTo>
                  <a:pt x="789" y="358"/>
                </a:lnTo>
                <a:lnTo>
                  <a:pt x="790" y="326"/>
                </a:lnTo>
                <a:lnTo>
                  <a:pt x="790" y="261"/>
                </a:lnTo>
                <a:lnTo>
                  <a:pt x="791" y="176"/>
                </a:lnTo>
                <a:lnTo>
                  <a:pt x="791" y="126"/>
                </a:lnTo>
                <a:lnTo>
                  <a:pt x="792" y="155"/>
                </a:lnTo>
                <a:lnTo>
                  <a:pt x="792" y="98"/>
                </a:lnTo>
                <a:lnTo>
                  <a:pt x="793" y="62"/>
                </a:lnTo>
                <a:lnTo>
                  <a:pt x="793" y="103"/>
                </a:lnTo>
                <a:lnTo>
                  <a:pt x="794" y="122"/>
                </a:lnTo>
                <a:lnTo>
                  <a:pt x="794" y="99"/>
                </a:lnTo>
                <a:lnTo>
                  <a:pt x="795" y="95"/>
                </a:lnTo>
                <a:lnTo>
                  <a:pt x="795" y="133"/>
                </a:lnTo>
                <a:lnTo>
                  <a:pt x="796" y="250"/>
                </a:lnTo>
                <a:lnTo>
                  <a:pt x="797" y="251"/>
                </a:lnTo>
                <a:lnTo>
                  <a:pt x="797" y="198"/>
                </a:lnTo>
                <a:lnTo>
                  <a:pt x="798" y="188"/>
                </a:lnTo>
                <a:lnTo>
                  <a:pt x="798" y="242"/>
                </a:lnTo>
                <a:lnTo>
                  <a:pt x="799" y="286"/>
                </a:lnTo>
                <a:lnTo>
                  <a:pt x="799" y="210"/>
                </a:lnTo>
                <a:lnTo>
                  <a:pt x="800" y="160"/>
                </a:lnTo>
                <a:lnTo>
                  <a:pt x="800" y="213"/>
                </a:lnTo>
                <a:lnTo>
                  <a:pt x="801" y="249"/>
                </a:lnTo>
                <a:lnTo>
                  <a:pt x="801" y="259"/>
                </a:lnTo>
                <a:lnTo>
                  <a:pt x="802" y="250"/>
                </a:lnTo>
                <a:lnTo>
                  <a:pt x="802" y="271"/>
                </a:lnTo>
                <a:lnTo>
                  <a:pt x="803" y="268"/>
                </a:lnTo>
                <a:lnTo>
                  <a:pt x="803" y="245"/>
                </a:lnTo>
                <a:lnTo>
                  <a:pt x="804" y="252"/>
                </a:lnTo>
                <a:lnTo>
                  <a:pt x="804" y="239"/>
                </a:lnTo>
                <a:lnTo>
                  <a:pt x="805" y="222"/>
                </a:lnTo>
                <a:lnTo>
                  <a:pt x="806" y="243"/>
                </a:lnTo>
                <a:lnTo>
                  <a:pt x="806" y="215"/>
                </a:lnTo>
                <a:lnTo>
                  <a:pt x="807" y="200"/>
                </a:lnTo>
                <a:lnTo>
                  <a:pt x="807" y="188"/>
                </a:lnTo>
                <a:lnTo>
                  <a:pt x="808" y="197"/>
                </a:lnTo>
                <a:lnTo>
                  <a:pt x="808" y="244"/>
                </a:lnTo>
                <a:lnTo>
                  <a:pt x="809" y="260"/>
                </a:lnTo>
                <a:lnTo>
                  <a:pt x="809" y="269"/>
                </a:lnTo>
                <a:lnTo>
                  <a:pt x="810" y="257"/>
                </a:lnTo>
                <a:lnTo>
                  <a:pt x="810" y="243"/>
                </a:lnTo>
                <a:lnTo>
                  <a:pt x="811" y="218"/>
                </a:lnTo>
                <a:lnTo>
                  <a:pt x="811" y="230"/>
                </a:lnTo>
                <a:lnTo>
                  <a:pt x="812" y="266"/>
                </a:lnTo>
                <a:lnTo>
                  <a:pt x="813" y="274"/>
                </a:lnTo>
                <a:lnTo>
                  <a:pt x="813" y="272"/>
                </a:lnTo>
                <a:lnTo>
                  <a:pt x="814" y="251"/>
                </a:lnTo>
                <a:lnTo>
                  <a:pt x="814" y="255"/>
                </a:lnTo>
                <a:lnTo>
                  <a:pt x="815" y="246"/>
                </a:lnTo>
                <a:lnTo>
                  <a:pt x="815" y="242"/>
                </a:lnTo>
                <a:lnTo>
                  <a:pt x="816" y="261"/>
                </a:lnTo>
                <a:lnTo>
                  <a:pt x="816" y="326"/>
                </a:lnTo>
                <a:lnTo>
                  <a:pt x="817" y="336"/>
                </a:lnTo>
                <a:lnTo>
                  <a:pt x="817" y="324"/>
                </a:lnTo>
                <a:lnTo>
                  <a:pt x="818" y="324"/>
                </a:lnTo>
                <a:lnTo>
                  <a:pt x="818" y="251"/>
                </a:lnTo>
                <a:lnTo>
                  <a:pt x="819" y="211"/>
                </a:lnTo>
                <a:lnTo>
                  <a:pt x="819" y="101"/>
                </a:lnTo>
                <a:lnTo>
                  <a:pt x="820" y="93"/>
                </a:lnTo>
                <a:lnTo>
                  <a:pt x="821" y="219"/>
                </a:lnTo>
                <a:lnTo>
                  <a:pt x="821" y="207"/>
                </a:lnTo>
                <a:lnTo>
                  <a:pt x="822" y="183"/>
                </a:lnTo>
                <a:lnTo>
                  <a:pt x="822" y="225"/>
                </a:lnTo>
                <a:lnTo>
                  <a:pt x="823" y="272"/>
                </a:lnTo>
                <a:lnTo>
                  <a:pt x="823" y="207"/>
                </a:lnTo>
                <a:lnTo>
                  <a:pt x="824" y="164"/>
                </a:lnTo>
                <a:lnTo>
                  <a:pt x="825" y="194"/>
                </a:lnTo>
                <a:lnTo>
                  <a:pt x="825" y="174"/>
                </a:lnTo>
                <a:lnTo>
                  <a:pt x="826" y="64"/>
                </a:lnTo>
                <a:lnTo>
                  <a:pt x="826" y="67"/>
                </a:lnTo>
                <a:lnTo>
                  <a:pt x="827" y="77"/>
                </a:lnTo>
                <a:lnTo>
                  <a:pt x="827" y="141"/>
                </a:lnTo>
                <a:lnTo>
                  <a:pt x="828" y="281"/>
                </a:lnTo>
                <a:lnTo>
                  <a:pt x="828" y="371"/>
                </a:lnTo>
                <a:lnTo>
                  <a:pt x="829" y="321"/>
                </a:lnTo>
                <a:lnTo>
                  <a:pt x="829" y="259"/>
                </a:lnTo>
                <a:lnTo>
                  <a:pt x="830" y="242"/>
                </a:lnTo>
                <a:lnTo>
                  <a:pt x="830" y="239"/>
                </a:lnTo>
                <a:lnTo>
                  <a:pt x="831" y="368"/>
                </a:lnTo>
                <a:lnTo>
                  <a:pt x="831" y="411"/>
                </a:lnTo>
                <a:lnTo>
                  <a:pt x="832" y="367"/>
                </a:lnTo>
                <a:lnTo>
                  <a:pt x="832" y="319"/>
                </a:lnTo>
                <a:lnTo>
                  <a:pt x="833" y="369"/>
                </a:lnTo>
                <a:lnTo>
                  <a:pt x="834" y="387"/>
                </a:lnTo>
                <a:lnTo>
                  <a:pt x="834" y="400"/>
                </a:lnTo>
                <a:lnTo>
                  <a:pt x="835" y="296"/>
                </a:lnTo>
                <a:lnTo>
                  <a:pt x="835" y="312"/>
                </a:lnTo>
                <a:lnTo>
                  <a:pt x="836" y="361"/>
                </a:lnTo>
                <a:lnTo>
                  <a:pt x="836" y="431"/>
                </a:lnTo>
                <a:lnTo>
                  <a:pt x="837" y="405"/>
                </a:lnTo>
                <a:lnTo>
                  <a:pt x="837" y="382"/>
                </a:lnTo>
                <a:lnTo>
                  <a:pt x="838" y="373"/>
                </a:lnTo>
                <a:lnTo>
                  <a:pt x="838" y="311"/>
                </a:lnTo>
                <a:lnTo>
                  <a:pt x="839" y="340"/>
                </a:lnTo>
                <a:lnTo>
                  <a:pt x="839" y="394"/>
                </a:lnTo>
                <a:lnTo>
                  <a:pt x="840" y="332"/>
                </a:lnTo>
                <a:lnTo>
                  <a:pt x="840" y="298"/>
                </a:lnTo>
                <a:lnTo>
                  <a:pt x="841" y="360"/>
                </a:lnTo>
                <a:lnTo>
                  <a:pt x="842" y="329"/>
                </a:lnTo>
                <a:lnTo>
                  <a:pt x="842" y="332"/>
                </a:lnTo>
                <a:lnTo>
                  <a:pt x="843" y="335"/>
                </a:lnTo>
                <a:lnTo>
                  <a:pt x="843" y="357"/>
                </a:lnTo>
                <a:lnTo>
                  <a:pt x="844" y="429"/>
                </a:lnTo>
                <a:lnTo>
                  <a:pt x="844" y="385"/>
                </a:lnTo>
                <a:lnTo>
                  <a:pt x="845" y="297"/>
                </a:lnTo>
                <a:lnTo>
                  <a:pt x="845" y="313"/>
                </a:lnTo>
                <a:lnTo>
                  <a:pt x="846" y="370"/>
                </a:lnTo>
                <a:lnTo>
                  <a:pt x="846" y="386"/>
                </a:lnTo>
                <a:lnTo>
                  <a:pt x="847" y="411"/>
                </a:lnTo>
                <a:lnTo>
                  <a:pt x="847" y="387"/>
                </a:lnTo>
                <a:lnTo>
                  <a:pt x="848" y="388"/>
                </a:lnTo>
                <a:lnTo>
                  <a:pt x="849" y="324"/>
                </a:lnTo>
                <a:lnTo>
                  <a:pt x="849" y="353"/>
                </a:lnTo>
                <a:lnTo>
                  <a:pt x="850" y="403"/>
                </a:lnTo>
                <a:lnTo>
                  <a:pt x="850" y="371"/>
                </a:lnTo>
                <a:lnTo>
                  <a:pt x="851" y="294"/>
                </a:lnTo>
                <a:lnTo>
                  <a:pt x="851" y="345"/>
                </a:lnTo>
                <a:lnTo>
                  <a:pt x="852" y="359"/>
                </a:lnTo>
                <a:lnTo>
                  <a:pt x="852" y="324"/>
                </a:lnTo>
                <a:lnTo>
                  <a:pt x="853" y="362"/>
                </a:lnTo>
                <a:lnTo>
                  <a:pt x="853" y="348"/>
                </a:lnTo>
                <a:lnTo>
                  <a:pt x="854" y="337"/>
                </a:lnTo>
                <a:lnTo>
                  <a:pt x="854" y="292"/>
                </a:lnTo>
                <a:lnTo>
                  <a:pt x="855" y="340"/>
                </a:lnTo>
                <a:lnTo>
                  <a:pt x="855" y="347"/>
                </a:lnTo>
                <a:lnTo>
                  <a:pt x="856" y="359"/>
                </a:lnTo>
                <a:lnTo>
                  <a:pt x="856" y="348"/>
                </a:lnTo>
                <a:lnTo>
                  <a:pt x="857" y="347"/>
                </a:lnTo>
                <a:lnTo>
                  <a:pt x="858" y="416"/>
                </a:lnTo>
                <a:lnTo>
                  <a:pt x="858" y="411"/>
                </a:lnTo>
                <a:lnTo>
                  <a:pt x="859" y="404"/>
                </a:lnTo>
                <a:lnTo>
                  <a:pt x="859" y="358"/>
                </a:lnTo>
                <a:lnTo>
                  <a:pt x="860" y="355"/>
                </a:lnTo>
                <a:lnTo>
                  <a:pt x="860" y="386"/>
                </a:lnTo>
                <a:lnTo>
                  <a:pt x="861" y="303"/>
                </a:lnTo>
                <a:lnTo>
                  <a:pt x="861" y="304"/>
                </a:lnTo>
                <a:lnTo>
                  <a:pt x="862" y="408"/>
                </a:lnTo>
                <a:lnTo>
                  <a:pt x="862" y="371"/>
                </a:lnTo>
                <a:lnTo>
                  <a:pt x="863" y="310"/>
                </a:lnTo>
                <a:lnTo>
                  <a:pt x="863" y="356"/>
                </a:lnTo>
                <a:lnTo>
                  <a:pt x="864" y="360"/>
                </a:lnTo>
                <a:lnTo>
                  <a:pt x="865" y="331"/>
                </a:lnTo>
                <a:lnTo>
                  <a:pt x="865" y="349"/>
                </a:lnTo>
                <a:lnTo>
                  <a:pt x="866" y="356"/>
                </a:lnTo>
                <a:lnTo>
                  <a:pt x="866" y="369"/>
                </a:lnTo>
                <a:lnTo>
                  <a:pt x="867" y="327"/>
                </a:lnTo>
                <a:lnTo>
                  <a:pt x="867" y="334"/>
                </a:lnTo>
                <a:lnTo>
                  <a:pt x="868" y="367"/>
                </a:lnTo>
                <a:lnTo>
                  <a:pt x="868" y="345"/>
                </a:lnTo>
                <a:lnTo>
                  <a:pt x="869" y="403"/>
                </a:lnTo>
                <a:lnTo>
                  <a:pt x="869" y="429"/>
                </a:lnTo>
                <a:lnTo>
                  <a:pt x="870" y="392"/>
                </a:lnTo>
                <a:lnTo>
                  <a:pt x="870" y="434"/>
                </a:lnTo>
                <a:lnTo>
                  <a:pt x="871" y="407"/>
                </a:lnTo>
                <a:lnTo>
                  <a:pt x="871" y="393"/>
                </a:lnTo>
                <a:lnTo>
                  <a:pt x="872" y="340"/>
                </a:lnTo>
                <a:lnTo>
                  <a:pt x="873" y="313"/>
                </a:lnTo>
                <a:lnTo>
                  <a:pt x="873" y="229"/>
                </a:lnTo>
                <a:lnTo>
                  <a:pt x="874" y="122"/>
                </a:lnTo>
                <a:lnTo>
                  <a:pt x="874" y="137"/>
                </a:lnTo>
                <a:lnTo>
                  <a:pt x="875" y="200"/>
                </a:lnTo>
                <a:lnTo>
                  <a:pt x="875" y="142"/>
                </a:lnTo>
                <a:lnTo>
                  <a:pt x="876" y="53"/>
                </a:lnTo>
                <a:lnTo>
                  <a:pt x="876" y="117"/>
                </a:lnTo>
                <a:lnTo>
                  <a:pt x="877" y="135"/>
                </a:lnTo>
                <a:lnTo>
                  <a:pt x="877" y="160"/>
                </a:lnTo>
                <a:lnTo>
                  <a:pt x="878" y="225"/>
                </a:lnTo>
                <a:lnTo>
                  <a:pt x="878" y="286"/>
                </a:lnTo>
                <a:lnTo>
                  <a:pt x="879" y="257"/>
                </a:lnTo>
                <a:lnTo>
                  <a:pt x="879" y="120"/>
                </a:lnTo>
                <a:lnTo>
                  <a:pt x="880" y="181"/>
                </a:lnTo>
                <a:lnTo>
                  <a:pt x="880" y="265"/>
                </a:lnTo>
                <a:lnTo>
                  <a:pt x="881" y="309"/>
                </a:lnTo>
                <a:lnTo>
                  <a:pt x="882" y="258"/>
                </a:lnTo>
                <a:lnTo>
                  <a:pt x="882" y="169"/>
                </a:lnTo>
                <a:lnTo>
                  <a:pt x="883" y="163"/>
                </a:lnTo>
                <a:lnTo>
                  <a:pt x="883" y="249"/>
                </a:lnTo>
                <a:lnTo>
                  <a:pt x="884" y="255"/>
                </a:lnTo>
                <a:lnTo>
                  <a:pt x="884" y="235"/>
                </a:lnTo>
                <a:lnTo>
                  <a:pt x="885" y="227"/>
                </a:lnTo>
                <a:lnTo>
                  <a:pt x="885" y="194"/>
                </a:lnTo>
                <a:lnTo>
                  <a:pt x="886" y="189"/>
                </a:lnTo>
                <a:lnTo>
                  <a:pt x="886" y="243"/>
                </a:lnTo>
                <a:lnTo>
                  <a:pt x="887" y="293"/>
                </a:lnTo>
                <a:lnTo>
                  <a:pt x="887" y="302"/>
                </a:lnTo>
                <a:lnTo>
                  <a:pt x="888" y="277"/>
                </a:lnTo>
                <a:lnTo>
                  <a:pt x="889" y="233"/>
                </a:lnTo>
                <a:lnTo>
                  <a:pt x="889" y="212"/>
                </a:lnTo>
                <a:lnTo>
                  <a:pt x="890" y="243"/>
                </a:lnTo>
                <a:lnTo>
                  <a:pt x="890" y="292"/>
                </a:lnTo>
                <a:lnTo>
                  <a:pt x="891" y="337"/>
                </a:lnTo>
                <a:lnTo>
                  <a:pt x="891" y="365"/>
                </a:lnTo>
                <a:lnTo>
                  <a:pt x="892" y="349"/>
                </a:lnTo>
                <a:lnTo>
                  <a:pt x="892" y="325"/>
                </a:lnTo>
                <a:lnTo>
                  <a:pt x="893" y="306"/>
                </a:lnTo>
                <a:lnTo>
                  <a:pt x="894" y="280"/>
                </a:lnTo>
                <a:lnTo>
                  <a:pt x="894" y="182"/>
                </a:lnTo>
                <a:lnTo>
                  <a:pt x="895" y="263"/>
                </a:lnTo>
                <a:lnTo>
                  <a:pt x="895" y="293"/>
                </a:lnTo>
                <a:lnTo>
                  <a:pt x="896" y="239"/>
                </a:lnTo>
                <a:lnTo>
                  <a:pt x="896" y="161"/>
                </a:lnTo>
                <a:lnTo>
                  <a:pt x="897" y="161"/>
                </a:lnTo>
                <a:lnTo>
                  <a:pt x="897" y="218"/>
                </a:lnTo>
                <a:lnTo>
                  <a:pt x="898" y="265"/>
                </a:lnTo>
                <a:lnTo>
                  <a:pt x="898" y="252"/>
                </a:lnTo>
                <a:lnTo>
                  <a:pt x="899" y="215"/>
                </a:lnTo>
                <a:lnTo>
                  <a:pt x="899" y="107"/>
                </a:lnTo>
                <a:lnTo>
                  <a:pt x="900" y="110"/>
                </a:lnTo>
                <a:lnTo>
                  <a:pt x="901" y="119"/>
                </a:lnTo>
                <a:lnTo>
                  <a:pt x="901" y="28"/>
                </a:lnTo>
                <a:lnTo>
                  <a:pt x="902" y="69"/>
                </a:lnTo>
                <a:lnTo>
                  <a:pt x="902" y="144"/>
                </a:lnTo>
                <a:lnTo>
                  <a:pt x="903" y="230"/>
                </a:lnTo>
                <a:lnTo>
                  <a:pt x="903" y="236"/>
                </a:lnTo>
                <a:lnTo>
                  <a:pt x="904" y="290"/>
                </a:lnTo>
                <a:lnTo>
                  <a:pt x="904" y="280"/>
                </a:lnTo>
                <a:lnTo>
                  <a:pt x="905" y="247"/>
                </a:lnTo>
                <a:lnTo>
                  <a:pt x="905" y="231"/>
                </a:lnTo>
                <a:lnTo>
                  <a:pt x="906" y="223"/>
                </a:lnTo>
                <a:lnTo>
                  <a:pt x="906" y="230"/>
                </a:lnTo>
                <a:lnTo>
                  <a:pt x="907" y="277"/>
                </a:lnTo>
                <a:lnTo>
                  <a:pt x="907" y="248"/>
                </a:lnTo>
                <a:lnTo>
                  <a:pt x="908" y="149"/>
                </a:lnTo>
                <a:lnTo>
                  <a:pt x="908" y="189"/>
                </a:lnTo>
                <a:lnTo>
                  <a:pt x="909" y="244"/>
                </a:lnTo>
                <a:lnTo>
                  <a:pt x="910" y="177"/>
                </a:lnTo>
                <a:lnTo>
                  <a:pt x="910" y="269"/>
                </a:lnTo>
                <a:lnTo>
                  <a:pt x="911" y="342"/>
                </a:lnTo>
                <a:lnTo>
                  <a:pt x="911" y="338"/>
                </a:lnTo>
                <a:lnTo>
                  <a:pt x="912" y="384"/>
                </a:lnTo>
                <a:lnTo>
                  <a:pt x="912" y="337"/>
                </a:lnTo>
                <a:lnTo>
                  <a:pt x="913" y="232"/>
                </a:lnTo>
                <a:lnTo>
                  <a:pt x="913" y="299"/>
                </a:lnTo>
                <a:lnTo>
                  <a:pt x="914" y="306"/>
                </a:lnTo>
                <a:lnTo>
                  <a:pt x="914" y="439"/>
                </a:lnTo>
                <a:lnTo>
                  <a:pt x="915" y="397"/>
                </a:lnTo>
                <a:lnTo>
                  <a:pt x="915" y="261"/>
                </a:lnTo>
                <a:lnTo>
                  <a:pt x="916" y="369"/>
                </a:lnTo>
                <a:lnTo>
                  <a:pt x="916" y="437"/>
                </a:lnTo>
                <a:lnTo>
                  <a:pt x="917" y="282"/>
                </a:lnTo>
                <a:lnTo>
                  <a:pt x="918" y="260"/>
                </a:lnTo>
                <a:lnTo>
                  <a:pt x="918" y="273"/>
                </a:lnTo>
                <a:lnTo>
                  <a:pt x="919" y="289"/>
                </a:lnTo>
                <a:lnTo>
                  <a:pt x="919" y="323"/>
                </a:lnTo>
                <a:lnTo>
                  <a:pt x="920" y="351"/>
                </a:lnTo>
                <a:lnTo>
                  <a:pt x="920" y="309"/>
                </a:lnTo>
                <a:lnTo>
                  <a:pt x="921" y="317"/>
                </a:lnTo>
                <a:lnTo>
                  <a:pt x="921" y="314"/>
                </a:lnTo>
                <a:lnTo>
                  <a:pt x="922" y="253"/>
                </a:lnTo>
                <a:lnTo>
                  <a:pt x="922" y="203"/>
                </a:lnTo>
                <a:lnTo>
                  <a:pt x="923" y="193"/>
                </a:lnTo>
                <a:lnTo>
                  <a:pt x="923" y="198"/>
                </a:lnTo>
                <a:lnTo>
                  <a:pt x="924" y="254"/>
                </a:lnTo>
                <a:lnTo>
                  <a:pt x="925" y="284"/>
                </a:lnTo>
                <a:lnTo>
                  <a:pt x="925" y="290"/>
                </a:lnTo>
                <a:lnTo>
                  <a:pt x="926" y="221"/>
                </a:lnTo>
                <a:lnTo>
                  <a:pt x="926" y="275"/>
                </a:lnTo>
                <a:lnTo>
                  <a:pt x="927" y="329"/>
                </a:lnTo>
                <a:lnTo>
                  <a:pt x="927" y="289"/>
                </a:lnTo>
                <a:lnTo>
                  <a:pt x="928" y="225"/>
                </a:lnTo>
                <a:lnTo>
                  <a:pt x="928" y="157"/>
                </a:lnTo>
                <a:lnTo>
                  <a:pt x="929" y="131"/>
                </a:lnTo>
                <a:lnTo>
                  <a:pt x="929" y="157"/>
                </a:lnTo>
                <a:lnTo>
                  <a:pt x="930" y="194"/>
                </a:lnTo>
                <a:lnTo>
                  <a:pt x="930" y="221"/>
                </a:lnTo>
                <a:lnTo>
                  <a:pt x="931" y="199"/>
                </a:lnTo>
                <a:lnTo>
                  <a:pt x="931" y="182"/>
                </a:lnTo>
                <a:lnTo>
                  <a:pt x="932" y="220"/>
                </a:lnTo>
                <a:lnTo>
                  <a:pt x="932" y="223"/>
                </a:lnTo>
                <a:lnTo>
                  <a:pt x="933" y="229"/>
                </a:lnTo>
                <a:lnTo>
                  <a:pt x="934" y="242"/>
                </a:lnTo>
                <a:lnTo>
                  <a:pt x="934" y="269"/>
                </a:lnTo>
                <a:lnTo>
                  <a:pt x="935" y="256"/>
                </a:lnTo>
                <a:lnTo>
                  <a:pt x="935" y="251"/>
                </a:lnTo>
                <a:lnTo>
                  <a:pt x="936" y="253"/>
                </a:lnTo>
                <a:lnTo>
                  <a:pt x="936" y="310"/>
                </a:lnTo>
                <a:lnTo>
                  <a:pt x="937" y="326"/>
                </a:lnTo>
                <a:lnTo>
                  <a:pt x="937" y="416"/>
                </a:lnTo>
                <a:lnTo>
                  <a:pt x="938" y="337"/>
                </a:lnTo>
                <a:lnTo>
                  <a:pt x="938" y="329"/>
                </a:lnTo>
                <a:lnTo>
                  <a:pt x="939" y="360"/>
                </a:lnTo>
                <a:lnTo>
                  <a:pt x="939" y="372"/>
                </a:lnTo>
                <a:lnTo>
                  <a:pt x="940" y="312"/>
                </a:lnTo>
                <a:lnTo>
                  <a:pt x="941" y="299"/>
                </a:lnTo>
                <a:lnTo>
                  <a:pt x="941" y="342"/>
                </a:lnTo>
                <a:lnTo>
                  <a:pt x="942" y="366"/>
                </a:lnTo>
                <a:lnTo>
                  <a:pt x="942" y="393"/>
                </a:lnTo>
                <a:lnTo>
                  <a:pt x="943" y="399"/>
                </a:lnTo>
                <a:lnTo>
                  <a:pt x="943" y="414"/>
                </a:lnTo>
                <a:lnTo>
                  <a:pt x="944" y="408"/>
                </a:lnTo>
                <a:lnTo>
                  <a:pt x="944" y="304"/>
                </a:lnTo>
                <a:lnTo>
                  <a:pt x="945" y="311"/>
                </a:lnTo>
                <a:lnTo>
                  <a:pt x="945" y="345"/>
                </a:lnTo>
                <a:lnTo>
                  <a:pt x="946" y="311"/>
                </a:lnTo>
                <a:lnTo>
                  <a:pt x="946" y="304"/>
                </a:lnTo>
                <a:lnTo>
                  <a:pt x="947" y="367"/>
                </a:lnTo>
                <a:lnTo>
                  <a:pt x="947" y="434"/>
                </a:lnTo>
                <a:lnTo>
                  <a:pt x="948" y="444"/>
                </a:lnTo>
                <a:lnTo>
                  <a:pt x="949" y="397"/>
                </a:lnTo>
                <a:lnTo>
                  <a:pt x="949" y="354"/>
                </a:lnTo>
                <a:lnTo>
                  <a:pt x="950" y="326"/>
                </a:lnTo>
                <a:lnTo>
                  <a:pt x="950" y="297"/>
                </a:lnTo>
                <a:lnTo>
                  <a:pt x="951" y="299"/>
                </a:lnTo>
                <a:lnTo>
                  <a:pt x="951" y="290"/>
                </a:lnTo>
                <a:lnTo>
                  <a:pt x="952" y="352"/>
                </a:lnTo>
                <a:lnTo>
                  <a:pt x="952" y="340"/>
                </a:lnTo>
                <a:lnTo>
                  <a:pt x="953" y="384"/>
                </a:lnTo>
                <a:lnTo>
                  <a:pt x="953" y="419"/>
                </a:lnTo>
                <a:lnTo>
                  <a:pt x="954" y="411"/>
                </a:lnTo>
                <a:lnTo>
                  <a:pt x="954" y="380"/>
                </a:lnTo>
                <a:lnTo>
                  <a:pt x="955" y="274"/>
                </a:lnTo>
                <a:lnTo>
                  <a:pt x="955" y="296"/>
                </a:lnTo>
                <a:lnTo>
                  <a:pt x="956" y="354"/>
                </a:lnTo>
                <a:lnTo>
                  <a:pt x="956" y="337"/>
                </a:lnTo>
                <a:lnTo>
                  <a:pt x="957" y="356"/>
                </a:lnTo>
                <a:lnTo>
                  <a:pt x="958" y="432"/>
                </a:lnTo>
                <a:lnTo>
                  <a:pt x="958" y="442"/>
                </a:lnTo>
                <a:lnTo>
                  <a:pt x="959" y="393"/>
                </a:lnTo>
                <a:lnTo>
                  <a:pt x="959" y="370"/>
                </a:lnTo>
                <a:lnTo>
                  <a:pt x="960" y="348"/>
                </a:lnTo>
                <a:lnTo>
                  <a:pt x="960" y="302"/>
                </a:lnTo>
                <a:lnTo>
                  <a:pt x="961" y="337"/>
                </a:lnTo>
                <a:lnTo>
                  <a:pt x="961" y="335"/>
                </a:lnTo>
                <a:lnTo>
                  <a:pt x="962" y="290"/>
                </a:lnTo>
                <a:lnTo>
                  <a:pt x="962" y="356"/>
                </a:lnTo>
                <a:lnTo>
                  <a:pt x="963" y="426"/>
                </a:lnTo>
                <a:lnTo>
                  <a:pt x="964" y="409"/>
                </a:lnTo>
                <a:lnTo>
                  <a:pt x="964" y="364"/>
                </a:lnTo>
                <a:lnTo>
                  <a:pt x="965" y="432"/>
                </a:lnTo>
                <a:lnTo>
                  <a:pt x="965" y="423"/>
                </a:lnTo>
                <a:lnTo>
                  <a:pt x="966" y="359"/>
                </a:lnTo>
                <a:lnTo>
                  <a:pt x="966" y="309"/>
                </a:lnTo>
                <a:lnTo>
                  <a:pt x="967" y="229"/>
                </a:lnTo>
                <a:lnTo>
                  <a:pt x="967" y="134"/>
                </a:lnTo>
                <a:lnTo>
                  <a:pt x="968" y="115"/>
                </a:lnTo>
                <a:lnTo>
                  <a:pt x="968" y="149"/>
                </a:lnTo>
                <a:lnTo>
                  <a:pt x="969" y="121"/>
                </a:lnTo>
                <a:lnTo>
                  <a:pt x="970" y="47"/>
                </a:lnTo>
                <a:lnTo>
                  <a:pt x="970" y="110"/>
                </a:lnTo>
                <a:lnTo>
                  <a:pt x="971" y="161"/>
                </a:lnTo>
                <a:lnTo>
                  <a:pt x="971" y="178"/>
                </a:lnTo>
                <a:lnTo>
                  <a:pt x="972" y="211"/>
                </a:lnTo>
                <a:lnTo>
                  <a:pt x="972" y="246"/>
                </a:lnTo>
                <a:lnTo>
                  <a:pt x="973" y="256"/>
                </a:lnTo>
                <a:lnTo>
                  <a:pt x="973" y="294"/>
                </a:lnTo>
                <a:lnTo>
                  <a:pt x="974" y="252"/>
                </a:lnTo>
                <a:lnTo>
                  <a:pt x="974" y="190"/>
                </a:lnTo>
                <a:lnTo>
                  <a:pt x="975" y="198"/>
                </a:lnTo>
                <a:lnTo>
                  <a:pt x="975" y="194"/>
                </a:lnTo>
                <a:lnTo>
                  <a:pt x="976" y="187"/>
                </a:lnTo>
                <a:lnTo>
                  <a:pt x="977" y="269"/>
                </a:lnTo>
                <a:lnTo>
                  <a:pt x="977" y="260"/>
                </a:lnTo>
                <a:lnTo>
                  <a:pt x="978" y="211"/>
                </a:lnTo>
                <a:lnTo>
                  <a:pt x="978" y="198"/>
                </a:lnTo>
                <a:lnTo>
                  <a:pt x="979" y="199"/>
                </a:lnTo>
                <a:lnTo>
                  <a:pt x="979" y="227"/>
                </a:lnTo>
                <a:lnTo>
                  <a:pt x="980" y="234"/>
                </a:lnTo>
                <a:lnTo>
                  <a:pt x="980" y="229"/>
                </a:lnTo>
                <a:lnTo>
                  <a:pt x="981" y="229"/>
                </a:lnTo>
                <a:lnTo>
                  <a:pt x="981" y="193"/>
                </a:lnTo>
                <a:lnTo>
                  <a:pt x="982" y="218"/>
                </a:lnTo>
                <a:lnTo>
                  <a:pt x="982" y="274"/>
                </a:lnTo>
                <a:lnTo>
                  <a:pt x="983" y="315"/>
                </a:lnTo>
                <a:lnTo>
                  <a:pt x="983" y="340"/>
                </a:lnTo>
                <a:lnTo>
                  <a:pt x="984" y="386"/>
                </a:lnTo>
                <a:lnTo>
                  <a:pt x="984" y="361"/>
                </a:lnTo>
                <a:lnTo>
                  <a:pt x="985" y="260"/>
                </a:lnTo>
                <a:lnTo>
                  <a:pt x="986" y="247"/>
                </a:lnTo>
                <a:lnTo>
                  <a:pt x="986" y="303"/>
                </a:lnTo>
                <a:lnTo>
                  <a:pt x="987" y="275"/>
                </a:lnTo>
                <a:lnTo>
                  <a:pt x="987" y="154"/>
                </a:lnTo>
                <a:lnTo>
                  <a:pt x="988" y="189"/>
                </a:lnTo>
                <a:lnTo>
                  <a:pt x="988" y="175"/>
                </a:lnTo>
                <a:lnTo>
                  <a:pt x="989" y="255"/>
                </a:lnTo>
                <a:lnTo>
                  <a:pt x="989" y="320"/>
                </a:lnTo>
                <a:lnTo>
                  <a:pt x="990" y="385"/>
                </a:lnTo>
                <a:lnTo>
                  <a:pt x="990" y="387"/>
                </a:lnTo>
                <a:lnTo>
                  <a:pt x="991" y="348"/>
                </a:lnTo>
                <a:lnTo>
                  <a:pt x="991" y="338"/>
                </a:lnTo>
                <a:lnTo>
                  <a:pt x="992" y="364"/>
                </a:lnTo>
                <a:lnTo>
                  <a:pt x="992" y="380"/>
                </a:lnTo>
                <a:lnTo>
                  <a:pt x="993" y="410"/>
                </a:lnTo>
                <a:lnTo>
                  <a:pt x="994" y="451"/>
                </a:lnTo>
                <a:lnTo>
                  <a:pt x="994" y="352"/>
                </a:lnTo>
                <a:lnTo>
                  <a:pt x="995" y="348"/>
                </a:lnTo>
                <a:lnTo>
                  <a:pt x="995" y="355"/>
                </a:lnTo>
                <a:lnTo>
                  <a:pt x="996" y="382"/>
                </a:lnTo>
                <a:lnTo>
                  <a:pt x="996" y="434"/>
                </a:lnTo>
                <a:lnTo>
                  <a:pt x="997" y="388"/>
                </a:lnTo>
                <a:lnTo>
                  <a:pt x="997" y="290"/>
                </a:lnTo>
                <a:lnTo>
                  <a:pt x="998" y="329"/>
                </a:lnTo>
                <a:lnTo>
                  <a:pt x="998" y="435"/>
                </a:lnTo>
                <a:lnTo>
                  <a:pt x="999" y="404"/>
                </a:lnTo>
                <a:lnTo>
                  <a:pt x="999" y="303"/>
                </a:lnTo>
                <a:lnTo>
                  <a:pt x="1000" y="273"/>
                </a:lnTo>
                <a:lnTo>
                  <a:pt x="1001" y="286"/>
                </a:lnTo>
                <a:lnTo>
                  <a:pt x="1001" y="340"/>
                </a:lnTo>
                <a:lnTo>
                  <a:pt x="1002" y="377"/>
                </a:lnTo>
                <a:lnTo>
                  <a:pt x="1002" y="356"/>
                </a:lnTo>
                <a:lnTo>
                  <a:pt x="1003" y="356"/>
                </a:lnTo>
                <a:lnTo>
                  <a:pt x="1003" y="362"/>
                </a:lnTo>
                <a:lnTo>
                  <a:pt x="1004" y="327"/>
                </a:lnTo>
                <a:lnTo>
                  <a:pt x="1004" y="340"/>
                </a:lnTo>
                <a:lnTo>
                  <a:pt x="1005" y="337"/>
                </a:lnTo>
                <a:lnTo>
                  <a:pt x="1005" y="384"/>
                </a:lnTo>
                <a:lnTo>
                  <a:pt x="1006" y="429"/>
                </a:lnTo>
                <a:lnTo>
                  <a:pt x="1006" y="443"/>
                </a:lnTo>
                <a:lnTo>
                  <a:pt x="1007" y="390"/>
                </a:lnTo>
                <a:lnTo>
                  <a:pt x="1007" y="380"/>
                </a:lnTo>
                <a:lnTo>
                  <a:pt x="1008" y="344"/>
                </a:lnTo>
                <a:lnTo>
                  <a:pt x="1008" y="345"/>
                </a:lnTo>
                <a:lnTo>
                  <a:pt x="1009" y="365"/>
                </a:lnTo>
                <a:lnTo>
                  <a:pt x="1010" y="309"/>
                </a:lnTo>
                <a:lnTo>
                  <a:pt x="1010" y="341"/>
                </a:lnTo>
                <a:lnTo>
                  <a:pt x="1011" y="363"/>
                </a:lnTo>
                <a:lnTo>
                  <a:pt x="1011" y="385"/>
                </a:lnTo>
                <a:lnTo>
                  <a:pt x="1012" y="328"/>
                </a:lnTo>
                <a:lnTo>
                  <a:pt x="1012" y="347"/>
                </a:lnTo>
                <a:lnTo>
                  <a:pt x="1013" y="331"/>
                </a:lnTo>
                <a:lnTo>
                  <a:pt x="1013" y="329"/>
                </a:lnTo>
                <a:lnTo>
                  <a:pt x="1014" y="330"/>
                </a:lnTo>
                <a:lnTo>
                  <a:pt x="1014" y="330"/>
                </a:lnTo>
                <a:lnTo>
                  <a:pt x="1015" y="366"/>
                </a:lnTo>
                <a:lnTo>
                  <a:pt x="1015" y="343"/>
                </a:lnTo>
                <a:lnTo>
                  <a:pt x="1016" y="311"/>
                </a:lnTo>
                <a:lnTo>
                  <a:pt x="1017" y="327"/>
                </a:lnTo>
                <a:lnTo>
                  <a:pt x="1017" y="406"/>
                </a:lnTo>
                <a:lnTo>
                  <a:pt x="1018" y="438"/>
                </a:lnTo>
                <a:lnTo>
                  <a:pt x="1018" y="449"/>
                </a:lnTo>
                <a:lnTo>
                  <a:pt x="1019" y="374"/>
                </a:lnTo>
                <a:lnTo>
                  <a:pt x="1019" y="304"/>
                </a:lnTo>
                <a:lnTo>
                  <a:pt x="1020" y="340"/>
                </a:lnTo>
                <a:lnTo>
                  <a:pt x="1020" y="418"/>
                </a:lnTo>
                <a:lnTo>
                  <a:pt x="1021" y="393"/>
                </a:lnTo>
                <a:lnTo>
                  <a:pt x="1021" y="356"/>
                </a:lnTo>
                <a:lnTo>
                  <a:pt x="1022" y="317"/>
                </a:lnTo>
                <a:lnTo>
                  <a:pt x="1022" y="250"/>
                </a:lnTo>
                <a:lnTo>
                  <a:pt x="1023" y="304"/>
                </a:lnTo>
                <a:lnTo>
                  <a:pt x="1023" y="419"/>
                </a:lnTo>
                <a:lnTo>
                  <a:pt x="1024" y="346"/>
                </a:lnTo>
                <a:lnTo>
                  <a:pt x="1025" y="310"/>
                </a:lnTo>
                <a:lnTo>
                  <a:pt x="1025" y="388"/>
                </a:lnTo>
                <a:lnTo>
                  <a:pt x="1026" y="383"/>
                </a:lnTo>
                <a:lnTo>
                  <a:pt x="1026" y="405"/>
                </a:lnTo>
                <a:lnTo>
                  <a:pt x="1027" y="371"/>
                </a:lnTo>
                <a:lnTo>
                  <a:pt x="1027" y="397"/>
                </a:lnTo>
                <a:lnTo>
                  <a:pt x="1028" y="363"/>
                </a:lnTo>
                <a:lnTo>
                  <a:pt x="1028" y="308"/>
                </a:lnTo>
                <a:lnTo>
                  <a:pt x="1029" y="212"/>
                </a:lnTo>
                <a:lnTo>
                  <a:pt x="1029" y="100"/>
                </a:lnTo>
                <a:lnTo>
                  <a:pt x="1030" y="133"/>
                </a:lnTo>
                <a:lnTo>
                  <a:pt x="1030" y="162"/>
                </a:lnTo>
                <a:lnTo>
                  <a:pt x="1031" y="121"/>
                </a:lnTo>
                <a:lnTo>
                  <a:pt x="1031" y="76"/>
                </a:lnTo>
                <a:lnTo>
                  <a:pt x="1032" y="153"/>
                </a:lnTo>
                <a:lnTo>
                  <a:pt x="1033" y="210"/>
                </a:lnTo>
                <a:lnTo>
                  <a:pt x="1033" y="242"/>
                </a:lnTo>
                <a:lnTo>
                  <a:pt x="1034" y="237"/>
                </a:lnTo>
                <a:lnTo>
                  <a:pt x="1034" y="155"/>
                </a:lnTo>
                <a:lnTo>
                  <a:pt x="1035" y="161"/>
                </a:lnTo>
                <a:lnTo>
                  <a:pt x="1035" y="179"/>
                </a:lnTo>
                <a:lnTo>
                  <a:pt x="1036" y="180"/>
                </a:lnTo>
                <a:lnTo>
                  <a:pt x="1036" y="209"/>
                </a:lnTo>
                <a:lnTo>
                  <a:pt x="1037" y="272"/>
                </a:lnTo>
                <a:lnTo>
                  <a:pt x="1038" y="285"/>
                </a:lnTo>
                <a:lnTo>
                  <a:pt x="1038" y="187"/>
                </a:lnTo>
                <a:lnTo>
                  <a:pt x="1039" y="126"/>
                </a:lnTo>
                <a:lnTo>
                  <a:pt x="1039" y="209"/>
                </a:lnTo>
                <a:lnTo>
                  <a:pt x="1040" y="300"/>
                </a:lnTo>
                <a:lnTo>
                  <a:pt x="1040" y="326"/>
                </a:lnTo>
                <a:lnTo>
                  <a:pt x="1041" y="193"/>
                </a:lnTo>
                <a:lnTo>
                  <a:pt x="1041" y="172"/>
                </a:lnTo>
                <a:lnTo>
                  <a:pt x="1042" y="213"/>
                </a:lnTo>
                <a:lnTo>
                  <a:pt x="1042" y="256"/>
                </a:lnTo>
                <a:lnTo>
                  <a:pt x="1043" y="314"/>
                </a:lnTo>
                <a:lnTo>
                  <a:pt x="1043" y="350"/>
                </a:lnTo>
                <a:lnTo>
                  <a:pt x="1044" y="308"/>
                </a:lnTo>
                <a:lnTo>
                  <a:pt x="1044" y="221"/>
                </a:lnTo>
                <a:lnTo>
                  <a:pt x="1045" y="214"/>
                </a:lnTo>
                <a:lnTo>
                  <a:pt x="1046" y="287"/>
                </a:lnTo>
                <a:lnTo>
                  <a:pt x="1046" y="345"/>
                </a:lnTo>
                <a:lnTo>
                  <a:pt x="1047" y="371"/>
                </a:lnTo>
                <a:lnTo>
                  <a:pt x="1047" y="328"/>
                </a:lnTo>
                <a:lnTo>
                  <a:pt x="1048" y="306"/>
                </a:lnTo>
                <a:lnTo>
                  <a:pt x="1048" y="294"/>
                </a:lnTo>
                <a:lnTo>
                  <a:pt x="1049" y="291"/>
                </a:lnTo>
                <a:lnTo>
                  <a:pt x="1049" y="266"/>
                </a:lnTo>
                <a:lnTo>
                  <a:pt x="1050" y="292"/>
                </a:lnTo>
                <a:lnTo>
                  <a:pt x="1050" y="325"/>
                </a:lnTo>
                <a:lnTo>
                  <a:pt x="1051" y="323"/>
                </a:lnTo>
                <a:lnTo>
                  <a:pt x="1051" y="266"/>
                </a:lnTo>
                <a:lnTo>
                  <a:pt x="1052" y="185"/>
                </a:lnTo>
                <a:lnTo>
                  <a:pt x="1053" y="95"/>
                </a:lnTo>
                <a:lnTo>
                  <a:pt x="1053" y="99"/>
                </a:lnTo>
                <a:lnTo>
                  <a:pt x="1054" y="239"/>
                </a:lnTo>
                <a:lnTo>
                  <a:pt x="1054" y="244"/>
                </a:lnTo>
                <a:lnTo>
                  <a:pt x="1055" y="129"/>
                </a:lnTo>
                <a:lnTo>
                  <a:pt x="1055" y="110"/>
                </a:lnTo>
                <a:lnTo>
                  <a:pt x="1056" y="203"/>
                </a:lnTo>
                <a:lnTo>
                  <a:pt x="1056" y="283"/>
                </a:lnTo>
                <a:lnTo>
                  <a:pt x="1057" y="333"/>
                </a:lnTo>
                <a:lnTo>
                  <a:pt x="1057" y="342"/>
                </a:lnTo>
                <a:lnTo>
                  <a:pt x="1058" y="166"/>
                </a:lnTo>
                <a:lnTo>
                  <a:pt x="1058" y="335"/>
                </a:lnTo>
                <a:lnTo>
                  <a:pt x="1059" y="400"/>
                </a:lnTo>
                <a:lnTo>
                  <a:pt x="1059" y="416"/>
                </a:lnTo>
                <a:lnTo>
                  <a:pt x="1060" y="339"/>
                </a:lnTo>
                <a:lnTo>
                  <a:pt x="1060" y="328"/>
                </a:lnTo>
                <a:lnTo>
                  <a:pt x="1061" y="361"/>
                </a:lnTo>
                <a:lnTo>
                  <a:pt x="1062" y="355"/>
                </a:lnTo>
                <a:lnTo>
                  <a:pt x="1062" y="412"/>
                </a:lnTo>
                <a:lnTo>
                  <a:pt x="1063" y="411"/>
                </a:lnTo>
                <a:lnTo>
                  <a:pt x="1063" y="229"/>
                </a:lnTo>
                <a:lnTo>
                  <a:pt x="1064" y="377"/>
                </a:lnTo>
                <a:lnTo>
                  <a:pt x="1064" y="406"/>
                </a:lnTo>
                <a:lnTo>
                  <a:pt x="1065" y="297"/>
                </a:lnTo>
                <a:lnTo>
                  <a:pt x="1065" y="313"/>
                </a:lnTo>
                <a:lnTo>
                  <a:pt x="1066" y="319"/>
                </a:lnTo>
                <a:lnTo>
                  <a:pt x="1066" y="310"/>
                </a:lnTo>
                <a:lnTo>
                  <a:pt x="1067" y="307"/>
                </a:lnTo>
                <a:lnTo>
                  <a:pt x="1067" y="339"/>
                </a:lnTo>
                <a:lnTo>
                  <a:pt x="1068" y="381"/>
                </a:lnTo>
                <a:lnTo>
                  <a:pt x="1069" y="355"/>
                </a:lnTo>
                <a:lnTo>
                  <a:pt x="1069" y="303"/>
                </a:lnTo>
                <a:lnTo>
                  <a:pt x="1070" y="302"/>
                </a:lnTo>
                <a:lnTo>
                  <a:pt x="1070" y="328"/>
                </a:lnTo>
                <a:lnTo>
                  <a:pt x="1071" y="326"/>
                </a:lnTo>
                <a:lnTo>
                  <a:pt x="1071" y="336"/>
                </a:lnTo>
                <a:lnTo>
                  <a:pt x="1072" y="269"/>
                </a:lnTo>
                <a:lnTo>
                  <a:pt x="1072" y="283"/>
                </a:lnTo>
                <a:lnTo>
                  <a:pt x="1073" y="288"/>
                </a:lnTo>
                <a:lnTo>
                  <a:pt x="1073" y="235"/>
                </a:lnTo>
                <a:lnTo>
                  <a:pt x="1074" y="280"/>
                </a:lnTo>
                <a:lnTo>
                  <a:pt x="1074" y="214"/>
                </a:lnTo>
                <a:lnTo>
                  <a:pt x="1075" y="240"/>
                </a:lnTo>
                <a:lnTo>
                  <a:pt x="1075" y="358"/>
                </a:lnTo>
                <a:lnTo>
                  <a:pt x="1076" y="314"/>
                </a:lnTo>
                <a:lnTo>
                  <a:pt x="1077" y="149"/>
                </a:lnTo>
                <a:lnTo>
                  <a:pt x="1077" y="151"/>
                </a:lnTo>
                <a:lnTo>
                  <a:pt x="1078" y="242"/>
                </a:lnTo>
                <a:lnTo>
                  <a:pt x="1078" y="261"/>
                </a:lnTo>
                <a:lnTo>
                  <a:pt x="1079" y="323"/>
                </a:lnTo>
                <a:lnTo>
                  <a:pt x="1079" y="310"/>
                </a:lnTo>
                <a:lnTo>
                  <a:pt x="1080" y="239"/>
                </a:lnTo>
                <a:lnTo>
                  <a:pt x="1080" y="156"/>
                </a:lnTo>
                <a:lnTo>
                  <a:pt x="1081" y="255"/>
                </a:lnTo>
                <a:lnTo>
                  <a:pt x="1081" y="305"/>
                </a:lnTo>
                <a:lnTo>
                  <a:pt x="1082" y="279"/>
                </a:lnTo>
                <a:lnTo>
                  <a:pt x="1082" y="190"/>
                </a:lnTo>
                <a:lnTo>
                  <a:pt x="1083" y="134"/>
                </a:lnTo>
                <a:lnTo>
                  <a:pt x="1083" y="125"/>
                </a:lnTo>
                <a:lnTo>
                  <a:pt x="1084" y="196"/>
                </a:lnTo>
                <a:lnTo>
                  <a:pt x="1084" y="234"/>
                </a:lnTo>
                <a:lnTo>
                  <a:pt x="1085" y="193"/>
                </a:lnTo>
                <a:lnTo>
                  <a:pt x="1086" y="177"/>
                </a:lnTo>
                <a:lnTo>
                  <a:pt x="1086" y="197"/>
                </a:lnTo>
                <a:lnTo>
                  <a:pt x="1087" y="239"/>
                </a:lnTo>
                <a:lnTo>
                  <a:pt x="1087" y="233"/>
                </a:lnTo>
                <a:lnTo>
                  <a:pt x="1088" y="226"/>
                </a:lnTo>
                <a:lnTo>
                  <a:pt x="1088" y="172"/>
                </a:lnTo>
                <a:lnTo>
                  <a:pt x="1089" y="149"/>
                </a:lnTo>
                <a:lnTo>
                  <a:pt x="1089" y="165"/>
                </a:lnTo>
                <a:lnTo>
                  <a:pt x="1090" y="184"/>
                </a:lnTo>
                <a:lnTo>
                  <a:pt x="1090" y="139"/>
                </a:lnTo>
                <a:lnTo>
                  <a:pt x="1091" y="41"/>
                </a:lnTo>
                <a:lnTo>
                  <a:pt x="1091" y="245"/>
                </a:lnTo>
                <a:lnTo>
                  <a:pt x="1092" y="66"/>
                </a:lnTo>
                <a:lnTo>
                  <a:pt x="1093" y="161"/>
                </a:lnTo>
                <a:lnTo>
                  <a:pt x="1093" y="160"/>
                </a:lnTo>
                <a:lnTo>
                  <a:pt x="1094" y="179"/>
                </a:lnTo>
                <a:lnTo>
                  <a:pt x="1094" y="167"/>
                </a:lnTo>
                <a:lnTo>
                  <a:pt x="1095" y="158"/>
                </a:lnTo>
                <a:lnTo>
                  <a:pt x="1095" y="128"/>
                </a:lnTo>
                <a:lnTo>
                  <a:pt x="1096" y="148"/>
                </a:lnTo>
                <a:lnTo>
                  <a:pt x="1096" y="182"/>
                </a:lnTo>
                <a:lnTo>
                  <a:pt x="1097" y="159"/>
                </a:lnTo>
                <a:lnTo>
                  <a:pt x="1097" y="136"/>
                </a:lnTo>
                <a:lnTo>
                  <a:pt x="1098" y="183"/>
                </a:lnTo>
                <a:lnTo>
                  <a:pt x="1098" y="83"/>
                </a:lnTo>
                <a:lnTo>
                  <a:pt x="1099" y="116"/>
                </a:lnTo>
                <a:lnTo>
                  <a:pt x="1099" y="125"/>
                </a:lnTo>
                <a:lnTo>
                  <a:pt x="1100" y="168"/>
                </a:lnTo>
                <a:lnTo>
                  <a:pt x="1101" y="189"/>
                </a:lnTo>
                <a:lnTo>
                  <a:pt x="1101" y="146"/>
                </a:lnTo>
                <a:lnTo>
                  <a:pt x="1102" y="103"/>
                </a:lnTo>
                <a:lnTo>
                  <a:pt x="1102" y="169"/>
                </a:lnTo>
                <a:lnTo>
                  <a:pt x="1103" y="330"/>
                </a:lnTo>
                <a:lnTo>
                  <a:pt x="1103" y="316"/>
                </a:lnTo>
                <a:lnTo>
                  <a:pt x="1104" y="150"/>
                </a:lnTo>
                <a:lnTo>
                  <a:pt x="1105" y="77"/>
                </a:lnTo>
                <a:lnTo>
                  <a:pt x="1105" y="184"/>
                </a:lnTo>
                <a:lnTo>
                  <a:pt x="1106" y="315"/>
                </a:lnTo>
                <a:lnTo>
                  <a:pt x="1106" y="329"/>
                </a:lnTo>
                <a:lnTo>
                  <a:pt x="1107" y="152"/>
                </a:lnTo>
                <a:lnTo>
                  <a:pt x="1107" y="50"/>
                </a:lnTo>
                <a:lnTo>
                  <a:pt x="1108" y="172"/>
                </a:lnTo>
                <a:lnTo>
                  <a:pt x="1108" y="267"/>
                </a:lnTo>
                <a:lnTo>
                  <a:pt x="1109" y="275"/>
                </a:lnTo>
                <a:lnTo>
                  <a:pt x="1109" y="191"/>
                </a:lnTo>
                <a:lnTo>
                  <a:pt x="1110" y="157"/>
                </a:lnTo>
                <a:lnTo>
                  <a:pt x="1110" y="158"/>
                </a:lnTo>
                <a:lnTo>
                  <a:pt x="1111" y="185"/>
                </a:lnTo>
                <a:lnTo>
                  <a:pt x="1111" y="222"/>
                </a:lnTo>
                <a:lnTo>
                  <a:pt x="1112" y="220"/>
                </a:lnTo>
                <a:lnTo>
                  <a:pt x="1112" y="215"/>
                </a:lnTo>
                <a:lnTo>
                  <a:pt x="1113" y="190"/>
                </a:lnTo>
                <a:lnTo>
                  <a:pt x="1114" y="132"/>
                </a:lnTo>
                <a:lnTo>
                  <a:pt x="1114" y="117"/>
                </a:lnTo>
                <a:lnTo>
                  <a:pt x="1115" y="105"/>
                </a:lnTo>
                <a:lnTo>
                  <a:pt x="1115" y="129"/>
                </a:lnTo>
                <a:lnTo>
                  <a:pt x="1116" y="204"/>
                </a:lnTo>
                <a:lnTo>
                  <a:pt x="1116" y="223"/>
                </a:lnTo>
                <a:lnTo>
                  <a:pt x="1117" y="218"/>
                </a:lnTo>
                <a:lnTo>
                  <a:pt x="1117" y="262"/>
                </a:lnTo>
                <a:lnTo>
                  <a:pt x="1118" y="269"/>
                </a:lnTo>
                <a:lnTo>
                  <a:pt x="1118" y="209"/>
                </a:lnTo>
                <a:lnTo>
                  <a:pt x="1119" y="247"/>
                </a:lnTo>
                <a:lnTo>
                  <a:pt x="1119" y="253"/>
                </a:lnTo>
                <a:lnTo>
                  <a:pt x="1120" y="216"/>
                </a:lnTo>
                <a:lnTo>
                  <a:pt x="1120" y="281"/>
                </a:lnTo>
                <a:lnTo>
                  <a:pt x="1121" y="301"/>
                </a:lnTo>
                <a:lnTo>
                  <a:pt x="1122" y="299"/>
                </a:lnTo>
                <a:lnTo>
                  <a:pt x="1122" y="219"/>
                </a:lnTo>
                <a:lnTo>
                  <a:pt x="1123" y="243"/>
                </a:lnTo>
                <a:lnTo>
                  <a:pt x="1123" y="294"/>
                </a:lnTo>
                <a:lnTo>
                  <a:pt x="1124" y="372"/>
                </a:lnTo>
                <a:lnTo>
                  <a:pt x="1124" y="366"/>
                </a:lnTo>
                <a:lnTo>
                  <a:pt x="1125" y="348"/>
                </a:lnTo>
                <a:lnTo>
                  <a:pt x="1125" y="374"/>
                </a:lnTo>
                <a:lnTo>
                  <a:pt x="1126" y="357"/>
                </a:lnTo>
                <a:lnTo>
                  <a:pt x="1126" y="372"/>
                </a:lnTo>
                <a:lnTo>
                  <a:pt x="1127" y="343"/>
                </a:lnTo>
                <a:lnTo>
                  <a:pt x="1127" y="380"/>
                </a:lnTo>
                <a:lnTo>
                  <a:pt x="1128" y="384"/>
                </a:lnTo>
                <a:lnTo>
                  <a:pt x="1129" y="388"/>
                </a:lnTo>
                <a:lnTo>
                  <a:pt x="1129" y="356"/>
                </a:lnTo>
                <a:lnTo>
                  <a:pt x="1130" y="375"/>
                </a:lnTo>
                <a:lnTo>
                  <a:pt x="1130" y="377"/>
                </a:lnTo>
                <a:lnTo>
                  <a:pt x="1131" y="348"/>
                </a:lnTo>
                <a:lnTo>
                  <a:pt x="1131" y="238"/>
                </a:lnTo>
                <a:lnTo>
                  <a:pt x="1132" y="294"/>
                </a:lnTo>
                <a:lnTo>
                  <a:pt x="1132" y="430"/>
                </a:lnTo>
                <a:lnTo>
                  <a:pt x="1133" y="453"/>
                </a:lnTo>
                <a:lnTo>
                  <a:pt x="1133" y="405"/>
                </a:lnTo>
                <a:lnTo>
                  <a:pt x="1134" y="360"/>
                </a:lnTo>
                <a:lnTo>
                  <a:pt x="1134" y="340"/>
                </a:lnTo>
                <a:lnTo>
                  <a:pt x="1135" y="251"/>
                </a:lnTo>
                <a:lnTo>
                  <a:pt x="1135" y="320"/>
                </a:lnTo>
                <a:lnTo>
                  <a:pt x="1136" y="278"/>
                </a:lnTo>
                <a:lnTo>
                  <a:pt x="1136" y="366"/>
                </a:lnTo>
                <a:lnTo>
                  <a:pt x="1137" y="402"/>
                </a:lnTo>
                <a:lnTo>
                  <a:pt x="1138" y="392"/>
                </a:lnTo>
                <a:lnTo>
                  <a:pt x="1138" y="402"/>
                </a:lnTo>
                <a:lnTo>
                  <a:pt x="1139" y="406"/>
                </a:lnTo>
                <a:lnTo>
                  <a:pt x="1139" y="356"/>
                </a:lnTo>
                <a:lnTo>
                  <a:pt x="1140" y="302"/>
                </a:lnTo>
                <a:lnTo>
                  <a:pt x="1140" y="327"/>
                </a:lnTo>
                <a:lnTo>
                  <a:pt x="1141" y="290"/>
                </a:lnTo>
                <a:lnTo>
                  <a:pt x="1141" y="336"/>
                </a:lnTo>
                <a:lnTo>
                  <a:pt x="1142" y="440"/>
                </a:lnTo>
                <a:lnTo>
                  <a:pt x="1142" y="420"/>
                </a:lnTo>
                <a:lnTo>
                  <a:pt x="1143" y="395"/>
                </a:lnTo>
                <a:lnTo>
                  <a:pt x="1143" y="443"/>
                </a:lnTo>
                <a:lnTo>
                  <a:pt x="1144" y="345"/>
                </a:lnTo>
                <a:lnTo>
                  <a:pt x="1145" y="276"/>
                </a:lnTo>
                <a:lnTo>
                  <a:pt x="1145" y="342"/>
                </a:lnTo>
                <a:lnTo>
                  <a:pt x="1146" y="315"/>
                </a:lnTo>
                <a:lnTo>
                  <a:pt x="1146" y="353"/>
                </a:lnTo>
                <a:lnTo>
                  <a:pt x="1147" y="368"/>
                </a:lnTo>
                <a:lnTo>
                  <a:pt x="1147" y="332"/>
                </a:lnTo>
                <a:lnTo>
                  <a:pt x="1148" y="285"/>
                </a:lnTo>
                <a:lnTo>
                  <a:pt x="1148" y="436"/>
                </a:lnTo>
                <a:lnTo>
                  <a:pt x="1149" y="347"/>
                </a:lnTo>
                <a:lnTo>
                  <a:pt x="1149" y="302"/>
                </a:lnTo>
                <a:lnTo>
                  <a:pt x="1150" y="372"/>
                </a:lnTo>
                <a:lnTo>
                  <a:pt x="1150" y="350"/>
                </a:lnTo>
                <a:lnTo>
                  <a:pt x="1151" y="336"/>
                </a:lnTo>
                <a:lnTo>
                  <a:pt x="1151" y="440"/>
                </a:lnTo>
                <a:lnTo>
                  <a:pt x="1152" y="387"/>
                </a:lnTo>
                <a:lnTo>
                  <a:pt x="1153" y="400"/>
                </a:lnTo>
                <a:lnTo>
                  <a:pt x="1153" y="397"/>
                </a:lnTo>
                <a:lnTo>
                  <a:pt x="1154" y="245"/>
                </a:lnTo>
                <a:lnTo>
                  <a:pt x="1154" y="336"/>
                </a:lnTo>
                <a:lnTo>
                  <a:pt x="1155" y="345"/>
                </a:lnTo>
                <a:lnTo>
                  <a:pt x="1155" y="344"/>
                </a:lnTo>
                <a:lnTo>
                  <a:pt x="1156" y="332"/>
                </a:lnTo>
                <a:lnTo>
                  <a:pt x="1156" y="334"/>
                </a:lnTo>
                <a:lnTo>
                  <a:pt x="1157" y="354"/>
                </a:lnTo>
                <a:lnTo>
                  <a:pt x="1157" y="386"/>
                </a:lnTo>
                <a:lnTo>
                  <a:pt x="1158" y="334"/>
                </a:lnTo>
                <a:lnTo>
                  <a:pt x="1158" y="292"/>
                </a:lnTo>
                <a:lnTo>
                  <a:pt x="1159" y="364"/>
                </a:lnTo>
                <a:lnTo>
                  <a:pt x="1159" y="361"/>
                </a:lnTo>
                <a:lnTo>
                  <a:pt x="1160" y="404"/>
                </a:lnTo>
                <a:lnTo>
                  <a:pt x="1161" y="381"/>
                </a:lnTo>
                <a:lnTo>
                  <a:pt x="1161" y="378"/>
                </a:lnTo>
                <a:lnTo>
                  <a:pt x="1162" y="363"/>
                </a:lnTo>
                <a:lnTo>
                  <a:pt x="1162" y="349"/>
                </a:lnTo>
                <a:lnTo>
                  <a:pt x="1163" y="313"/>
                </a:lnTo>
                <a:lnTo>
                  <a:pt x="1163" y="360"/>
                </a:lnTo>
                <a:lnTo>
                  <a:pt x="1164" y="353"/>
                </a:lnTo>
                <a:lnTo>
                  <a:pt x="1164" y="344"/>
                </a:lnTo>
                <a:lnTo>
                  <a:pt x="1165" y="392"/>
                </a:lnTo>
                <a:lnTo>
                  <a:pt x="1165" y="344"/>
                </a:lnTo>
                <a:lnTo>
                  <a:pt x="1166" y="390"/>
                </a:lnTo>
                <a:lnTo>
                  <a:pt x="1166" y="339"/>
                </a:lnTo>
                <a:lnTo>
                  <a:pt x="1167" y="365"/>
                </a:lnTo>
                <a:lnTo>
                  <a:pt x="1167" y="285"/>
                </a:lnTo>
                <a:lnTo>
                  <a:pt x="1168" y="395"/>
                </a:lnTo>
                <a:lnTo>
                  <a:pt x="1169" y="404"/>
                </a:lnTo>
                <a:lnTo>
                  <a:pt x="1169" y="344"/>
                </a:lnTo>
                <a:lnTo>
                  <a:pt x="1170" y="371"/>
                </a:lnTo>
                <a:lnTo>
                  <a:pt x="1170" y="348"/>
                </a:lnTo>
                <a:lnTo>
                  <a:pt x="1171" y="291"/>
                </a:lnTo>
                <a:lnTo>
                  <a:pt x="1171" y="332"/>
                </a:lnTo>
                <a:lnTo>
                  <a:pt x="1172" y="296"/>
                </a:lnTo>
                <a:lnTo>
                  <a:pt x="1172" y="378"/>
                </a:lnTo>
                <a:lnTo>
                  <a:pt x="1173" y="384"/>
                </a:lnTo>
                <a:lnTo>
                  <a:pt x="1173" y="330"/>
                </a:lnTo>
                <a:lnTo>
                  <a:pt x="1174" y="396"/>
                </a:lnTo>
                <a:lnTo>
                  <a:pt x="1175" y="348"/>
                </a:lnTo>
                <a:lnTo>
                  <a:pt x="1175" y="357"/>
                </a:lnTo>
                <a:lnTo>
                  <a:pt x="1176" y="350"/>
                </a:lnTo>
                <a:lnTo>
                  <a:pt x="1176" y="388"/>
                </a:lnTo>
                <a:lnTo>
                  <a:pt x="1177" y="375"/>
                </a:lnTo>
                <a:lnTo>
                  <a:pt x="1177" y="314"/>
                </a:lnTo>
                <a:lnTo>
                  <a:pt x="1178" y="407"/>
                </a:lnTo>
                <a:lnTo>
                  <a:pt x="1178" y="401"/>
                </a:lnTo>
                <a:lnTo>
                  <a:pt x="1179" y="314"/>
                </a:lnTo>
                <a:lnTo>
                  <a:pt x="1179" y="363"/>
                </a:lnTo>
                <a:lnTo>
                  <a:pt x="1180" y="343"/>
                </a:lnTo>
                <a:lnTo>
                  <a:pt x="1181" y="348"/>
                </a:lnTo>
                <a:lnTo>
                  <a:pt x="1181" y="349"/>
                </a:lnTo>
                <a:lnTo>
                  <a:pt x="1182" y="372"/>
                </a:lnTo>
                <a:lnTo>
                  <a:pt x="1182" y="351"/>
                </a:lnTo>
                <a:lnTo>
                  <a:pt x="1183" y="344"/>
                </a:lnTo>
                <a:lnTo>
                  <a:pt x="1183" y="397"/>
                </a:lnTo>
                <a:lnTo>
                  <a:pt x="1184" y="366"/>
                </a:lnTo>
                <a:lnTo>
                  <a:pt x="1184" y="358"/>
                </a:lnTo>
                <a:lnTo>
                  <a:pt x="1185" y="324"/>
                </a:lnTo>
                <a:lnTo>
                  <a:pt x="1185" y="266"/>
                </a:lnTo>
                <a:lnTo>
                  <a:pt x="1186" y="252"/>
                </a:lnTo>
                <a:lnTo>
                  <a:pt x="1186" y="274"/>
                </a:lnTo>
                <a:lnTo>
                  <a:pt x="1187" y="287"/>
                </a:lnTo>
                <a:lnTo>
                  <a:pt x="1187" y="205"/>
                </a:lnTo>
                <a:lnTo>
                  <a:pt x="1188" y="196"/>
                </a:lnTo>
                <a:lnTo>
                  <a:pt x="1188" y="334"/>
                </a:lnTo>
                <a:lnTo>
                  <a:pt x="1189" y="394"/>
                </a:lnTo>
                <a:lnTo>
                  <a:pt x="1190" y="372"/>
                </a:lnTo>
                <a:lnTo>
                  <a:pt x="1190" y="348"/>
                </a:lnTo>
                <a:lnTo>
                  <a:pt x="1191" y="302"/>
                </a:lnTo>
                <a:lnTo>
                  <a:pt x="1191" y="398"/>
                </a:lnTo>
                <a:lnTo>
                  <a:pt x="1192" y="385"/>
                </a:lnTo>
                <a:lnTo>
                  <a:pt x="1192" y="370"/>
                </a:lnTo>
                <a:lnTo>
                  <a:pt x="1193" y="419"/>
                </a:lnTo>
                <a:lnTo>
                  <a:pt x="1193" y="342"/>
                </a:lnTo>
                <a:lnTo>
                  <a:pt x="1194" y="308"/>
                </a:lnTo>
                <a:lnTo>
                  <a:pt x="1194" y="298"/>
                </a:lnTo>
                <a:lnTo>
                  <a:pt x="1195" y="353"/>
                </a:lnTo>
                <a:lnTo>
                  <a:pt x="1195" y="360"/>
                </a:lnTo>
                <a:lnTo>
                  <a:pt x="1196" y="433"/>
                </a:lnTo>
                <a:lnTo>
                  <a:pt x="1196" y="459"/>
                </a:lnTo>
                <a:lnTo>
                  <a:pt x="1197" y="344"/>
                </a:lnTo>
                <a:lnTo>
                  <a:pt x="1198" y="299"/>
                </a:lnTo>
                <a:lnTo>
                  <a:pt x="1198" y="260"/>
                </a:lnTo>
                <a:lnTo>
                  <a:pt x="1199" y="337"/>
                </a:lnTo>
                <a:lnTo>
                  <a:pt x="1199" y="430"/>
                </a:lnTo>
                <a:lnTo>
                  <a:pt x="1200" y="385"/>
                </a:lnTo>
                <a:lnTo>
                  <a:pt x="1200" y="363"/>
                </a:lnTo>
                <a:lnTo>
                  <a:pt x="1201" y="421"/>
                </a:lnTo>
                <a:lnTo>
                  <a:pt x="1201" y="440"/>
                </a:lnTo>
                <a:lnTo>
                  <a:pt x="1202" y="412"/>
                </a:lnTo>
                <a:lnTo>
                  <a:pt x="1202" y="360"/>
                </a:lnTo>
                <a:lnTo>
                  <a:pt x="1203" y="276"/>
                </a:lnTo>
                <a:lnTo>
                  <a:pt x="1203" y="138"/>
                </a:lnTo>
                <a:lnTo>
                  <a:pt x="1204" y="39"/>
                </a:lnTo>
                <a:lnTo>
                  <a:pt x="1205" y="116"/>
                </a:lnTo>
                <a:lnTo>
                  <a:pt x="1205" y="196"/>
                </a:lnTo>
                <a:lnTo>
                  <a:pt x="1206" y="63"/>
                </a:lnTo>
                <a:lnTo>
                  <a:pt x="1206" y="50"/>
                </a:lnTo>
                <a:lnTo>
                  <a:pt x="1207" y="89"/>
                </a:lnTo>
                <a:lnTo>
                  <a:pt x="1207" y="95"/>
                </a:lnTo>
                <a:lnTo>
                  <a:pt x="1208" y="156"/>
                </a:lnTo>
                <a:lnTo>
                  <a:pt x="1208" y="170"/>
                </a:lnTo>
                <a:lnTo>
                  <a:pt x="1209" y="215"/>
                </a:lnTo>
                <a:lnTo>
                  <a:pt x="1209" y="174"/>
                </a:lnTo>
                <a:lnTo>
                  <a:pt x="1210" y="185"/>
                </a:lnTo>
                <a:lnTo>
                  <a:pt x="1210" y="323"/>
                </a:lnTo>
                <a:lnTo>
                  <a:pt x="1211" y="394"/>
                </a:lnTo>
                <a:lnTo>
                  <a:pt x="1211" y="201"/>
                </a:lnTo>
                <a:lnTo>
                  <a:pt x="1212" y="89"/>
                </a:lnTo>
                <a:lnTo>
                  <a:pt x="1213" y="197"/>
                </a:lnTo>
                <a:lnTo>
                  <a:pt x="1213" y="242"/>
                </a:lnTo>
                <a:lnTo>
                  <a:pt x="1214" y="268"/>
                </a:lnTo>
                <a:lnTo>
                  <a:pt x="1214" y="228"/>
                </a:lnTo>
                <a:lnTo>
                  <a:pt x="1215" y="138"/>
                </a:lnTo>
                <a:lnTo>
                  <a:pt x="1215" y="167"/>
                </a:lnTo>
                <a:lnTo>
                  <a:pt x="1216" y="259"/>
                </a:lnTo>
                <a:lnTo>
                  <a:pt x="1216" y="302"/>
                </a:lnTo>
                <a:lnTo>
                  <a:pt x="1217" y="291"/>
                </a:lnTo>
                <a:lnTo>
                  <a:pt x="1217" y="331"/>
                </a:lnTo>
                <a:lnTo>
                  <a:pt x="1218" y="307"/>
                </a:lnTo>
                <a:lnTo>
                  <a:pt x="1218" y="234"/>
                </a:lnTo>
                <a:lnTo>
                  <a:pt x="1219" y="163"/>
                </a:lnTo>
                <a:lnTo>
                  <a:pt x="1219" y="209"/>
                </a:lnTo>
                <a:lnTo>
                  <a:pt x="1220" y="241"/>
                </a:lnTo>
                <a:lnTo>
                  <a:pt x="1221" y="235"/>
                </a:lnTo>
                <a:lnTo>
                  <a:pt x="1221" y="232"/>
                </a:lnTo>
                <a:lnTo>
                  <a:pt x="1222" y="238"/>
                </a:lnTo>
                <a:lnTo>
                  <a:pt x="1222" y="268"/>
                </a:lnTo>
                <a:lnTo>
                  <a:pt x="1223" y="293"/>
                </a:lnTo>
                <a:lnTo>
                  <a:pt x="1223" y="290"/>
                </a:lnTo>
                <a:lnTo>
                  <a:pt x="1224" y="268"/>
                </a:lnTo>
                <a:lnTo>
                  <a:pt x="1224" y="192"/>
                </a:lnTo>
                <a:lnTo>
                  <a:pt x="1225" y="160"/>
                </a:lnTo>
                <a:lnTo>
                  <a:pt x="1225" y="237"/>
                </a:lnTo>
                <a:lnTo>
                  <a:pt x="1226" y="284"/>
                </a:lnTo>
                <a:lnTo>
                  <a:pt x="1226" y="302"/>
                </a:lnTo>
                <a:lnTo>
                  <a:pt x="1227" y="297"/>
                </a:lnTo>
                <a:lnTo>
                  <a:pt x="1227" y="347"/>
                </a:lnTo>
                <a:lnTo>
                  <a:pt x="1228" y="319"/>
                </a:lnTo>
                <a:lnTo>
                  <a:pt x="1229" y="281"/>
                </a:lnTo>
                <a:lnTo>
                  <a:pt x="1229" y="228"/>
                </a:lnTo>
                <a:lnTo>
                  <a:pt x="1230" y="180"/>
                </a:lnTo>
                <a:lnTo>
                  <a:pt x="1230" y="108"/>
                </a:lnTo>
                <a:lnTo>
                  <a:pt x="1231" y="111"/>
                </a:lnTo>
                <a:lnTo>
                  <a:pt x="1231" y="197"/>
                </a:lnTo>
                <a:lnTo>
                  <a:pt x="1232" y="247"/>
                </a:lnTo>
                <a:lnTo>
                  <a:pt x="1232" y="233"/>
                </a:lnTo>
                <a:lnTo>
                  <a:pt x="1233" y="266"/>
                </a:lnTo>
                <a:lnTo>
                  <a:pt x="1233" y="194"/>
                </a:lnTo>
                <a:lnTo>
                  <a:pt x="1234" y="109"/>
                </a:lnTo>
                <a:lnTo>
                  <a:pt x="1234" y="184"/>
                </a:lnTo>
                <a:lnTo>
                  <a:pt x="1235" y="199"/>
                </a:lnTo>
                <a:lnTo>
                  <a:pt x="1235" y="198"/>
                </a:lnTo>
                <a:lnTo>
                  <a:pt x="1236" y="190"/>
                </a:lnTo>
                <a:lnTo>
                  <a:pt x="1237" y="242"/>
                </a:lnTo>
                <a:lnTo>
                  <a:pt x="1237" y="343"/>
                </a:lnTo>
                <a:lnTo>
                  <a:pt x="1238" y="460"/>
                </a:lnTo>
                <a:lnTo>
                  <a:pt x="1238" y="345"/>
                </a:lnTo>
                <a:lnTo>
                  <a:pt x="1239" y="245"/>
                </a:lnTo>
                <a:lnTo>
                  <a:pt x="1239" y="312"/>
                </a:lnTo>
                <a:lnTo>
                  <a:pt x="1240" y="376"/>
                </a:lnTo>
                <a:lnTo>
                  <a:pt x="1240" y="341"/>
                </a:lnTo>
                <a:lnTo>
                  <a:pt x="1241" y="360"/>
                </a:lnTo>
                <a:lnTo>
                  <a:pt x="1241" y="337"/>
                </a:lnTo>
                <a:lnTo>
                  <a:pt x="1242" y="332"/>
                </a:lnTo>
                <a:lnTo>
                  <a:pt x="1242" y="384"/>
                </a:lnTo>
                <a:lnTo>
                  <a:pt x="1243" y="311"/>
                </a:lnTo>
                <a:lnTo>
                  <a:pt x="1243" y="390"/>
                </a:lnTo>
                <a:lnTo>
                  <a:pt x="1244" y="395"/>
                </a:lnTo>
                <a:lnTo>
                  <a:pt x="1245" y="321"/>
                </a:lnTo>
                <a:lnTo>
                  <a:pt x="1245" y="362"/>
                </a:lnTo>
                <a:lnTo>
                  <a:pt x="1246" y="304"/>
                </a:lnTo>
                <a:lnTo>
                  <a:pt x="1246" y="328"/>
                </a:lnTo>
                <a:lnTo>
                  <a:pt x="1247" y="212"/>
                </a:lnTo>
                <a:lnTo>
                  <a:pt x="1247" y="390"/>
                </a:lnTo>
                <a:lnTo>
                  <a:pt x="1248" y="408"/>
                </a:lnTo>
                <a:lnTo>
                  <a:pt x="1248" y="400"/>
                </a:lnTo>
                <a:lnTo>
                  <a:pt x="1249" y="364"/>
                </a:lnTo>
                <a:lnTo>
                  <a:pt x="1250" y="313"/>
                </a:lnTo>
                <a:lnTo>
                  <a:pt x="1250" y="272"/>
                </a:lnTo>
                <a:lnTo>
                  <a:pt x="1251" y="365"/>
                </a:lnTo>
                <a:lnTo>
                  <a:pt x="1251" y="429"/>
                </a:lnTo>
                <a:lnTo>
                  <a:pt x="1252" y="378"/>
                </a:lnTo>
                <a:lnTo>
                  <a:pt x="1252" y="406"/>
                </a:lnTo>
                <a:lnTo>
                  <a:pt x="1253" y="389"/>
                </a:lnTo>
                <a:lnTo>
                  <a:pt x="1253" y="366"/>
                </a:lnTo>
                <a:lnTo>
                  <a:pt x="1254" y="344"/>
                </a:lnTo>
                <a:lnTo>
                  <a:pt x="1254" y="341"/>
                </a:lnTo>
                <a:lnTo>
                  <a:pt x="1255" y="298"/>
                </a:lnTo>
                <a:lnTo>
                  <a:pt x="1255" y="305"/>
                </a:lnTo>
                <a:lnTo>
                  <a:pt x="1256" y="267"/>
                </a:lnTo>
                <a:lnTo>
                  <a:pt x="1257" y="316"/>
                </a:lnTo>
                <a:lnTo>
                  <a:pt x="1257" y="361"/>
                </a:lnTo>
                <a:lnTo>
                  <a:pt x="1258" y="298"/>
                </a:lnTo>
                <a:lnTo>
                  <a:pt x="1258" y="289"/>
                </a:lnTo>
                <a:lnTo>
                  <a:pt x="1259" y="289"/>
                </a:lnTo>
                <a:lnTo>
                  <a:pt x="1259" y="419"/>
                </a:lnTo>
                <a:lnTo>
                  <a:pt x="1260" y="396"/>
                </a:lnTo>
                <a:lnTo>
                  <a:pt x="1260" y="282"/>
                </a:lnTo>
                <a:lnTo>
                  <a:pt x="1261" y="203"/>
                </a:lnTo>
                <a:lnTo>
                  <a:pt x="1261" y="311"/>
                </a:lnTo>
                <a:lnTo>
                  <a:pt x="1262" y="326"/>
                </a:lnTo>
                <a:lnTo>
                  <a:pt x="1262" y="337"/>
                </a:lnTo>
                <a:lnTo>
                  <a:pt x="1263" y="390"/>
                </a:lnTo>
                <a:lnTo>
                  <a:pt x="1263" y="350"/>
                </a:lnTo>
                <a:lnTo>
                  <a:pt x="1264" y="304"/>
                </a:lnTo>
                <a:lnTo>
                  <a:pt x="1265" y="272"/>
                </a:lnTo>
                <a:lnTo>
                  <a:pt x="1265" y="349"/>
                </a:lnTo>
                <a:lnTo>
                  <a:pt x="1266" y="425"/>
                </a:lnTo>
                <a:lnTo>
                  <a:pt x="1266" y="495"/>
                </a:lnTo>
                <a:lnTo>
                  <a:pt x="1267" y="368"/>
                </a:lnTo>
                <a:lnTo>
                  <a:pt x="1267" y="286"/>
                </a:lnTo>
                <a:lnTo>
                  <a:pt x="1268" y="303"/>
                </a:lnTo>
                <a:lnTo>
                  <a:pt x="1268" y="373"/>
                </a:lnTo>
                <a:lnTo>
                  <a:pt x="1269" y="362"/>
                </a:lnTo>
                <a:lnTo>
                  <a:pt x="1269" y="323"/>
                </a:lnTo>
                <a:lnTo>
                  <a:pt x="1270" y="317"/>
                </a:lnTo>
                <a:lnTo>
                  <a:pt x="1270" y="386"/>
                </a:lnTo>
                <a:lnTo>
                  <a:pt x="1271" y="431"/>
                </a:lnTo>
                <a:lnTo>
                  <a:pt x="1271" y="448"/>
                </a:lnTo>
                <a:lnTo>
                  <a:pt x="1272" y="392"/>
                </a:lnTo>
                <a:lnTo>
                  <a:pt x="1272" y="360"/>
                </a:lnTo>
                <a:lnTo>
                  <a:pt x="1273" y="318"/>
                </a:lnTo>
                <a:lnTo>
                  <a:pt x="1274" y="309"/>
                </a:lnTo>
                <a:lnTo>
                  <a:pt x="1274" y="323"/>
                </a:lnTo>
                <a:lnTo>
                  <a:pt x="1275" y="291"/>
                </a:lnTo>
                <a:lnTo>
                  <a:pt x="1275" y="276"/>
                </a:lnTo>
                <a:lnTo>
                  <a:pt x="1276" y="288"/>
                </a:lnTo>
                <a:lnTo>
                  <a:pt x="1276" y="256"/>
                </a:lnTo>
                <a:lnTo>
                  <a:pt x="1277" y="343"/>
                </a:lnTo>
                <a:lnTo>
                  <a:pt x="1277" y="349"/>
                </a:lnTo>
                <a:lnTo>
                  <a:pt x="1278" y="377"/>
                </a:lnTo>
                <a:lnTo>
                  <a:pt x="1278" y="485"/>
                </a:lnTo>
                <a:lnTo>
                  <a:pt x="1279" y="385"/>
                </a:lnTo>
                <a:lnTo>
                  <a:pt x="1279" y="310"/>
                </a:lnTo>
                <a:lnTo>
                  <a:pt x="1280" y="379"/>
                </a:lnTo>
                <a:lnTo>
                  <a:pt x="1281" y="387"/>
                </a:lnTo>
                <a:lnTo>
                  <a:pt x="1281" y="285"/>
                </a:lnTo>
                <a:lnTo>
                  <a:pt x="1282" y="254"/>
                </a:lnTo>
                <a:lnTo>
                  <a:pt x="1282" y="377"/>
                </a:lnTo>
                <a:lnTo>
                  <a:pt x="1283" y="376"/>
                </a:lnTo>
                <a:lnTo>
                  <a:pt x="1283" y="378"/>
                </a:lnTo>
                <a:lnTo>
                  <a:pt x="1284" y="315"/>
                </a:lnTo>
                <a:lnTo>
                  <a:pt x="1284" y="293"/>
                </a:lnTo>
                <a:lnTo>
                  <a:pt x="1285" y="332"/>
                </a:lnTo>
                <a:lnTo>
                  <a:pt x="1285" y="313"/>
                </a:lnTo>
                <a:lnTo>
                  <a:pt x="1286" y="261"/>
                </a:lnTo>
                <a:lnTo>
                  <a:pt x="1286" y="259"/>
                </a:lnTo>
                <a:lnTo>
                  <a:pt x="1287" y="276"/>
                </a:lnTo>
                <a:lnTo>
                  <a:pt x="1287" y="307"/>
                </a:lnTo>
                <a:lnTo>
                  <a:pt x="1288" y="314"/>
                </a:lnTo>
                <a:lnTo>
                  <a:pt x="1289" y="304"/>
                </a:lnTo>
                <a:lnTo>
                  <a:pt x="1289" y="322"/>
                </a:lnTo>
                <a:lnTo>
                  <a:pt x="1290" y="327"/>
                </a:lnTo>
                <a:lnTo>
                  <a:pt x="1290" y="296"/>
                </a:lnTo>
                <a:lnTo>
                  <a:pt x="1291" y="172"/>
                </a:lnTo>
                <a:lnTo>
                  <a:pt x="1291" y="269"/>
                </a:lnTo>
                <a:lnTo>
                  <a:pt x="1292" y="371"/>
                </a:lnTo>
                <a:lnTo>
                  <a:pt x="1292" y="345"/>
                </a:lnTo>
                <a:lnTo>
                  <a:pt x="1293" y="274"/>
                </a:lnTo>
                <a:lnTo>
                  <a:pt x="1293" y="246"/>
                </a:lnTo>
                <a:lnTo>
                  <a:pt x="1294" y="246"/>
                </a:lnTo>
                <a:lnTo>
                  <a:pt x="1294" y="265"/>
                </a:lnTo>
                <a:lnTo>
                  <a:pt x="1295" y="196"/>
                </a:lnTo>
                <a:lnTo>
                  <a:pt x="1295" y="103"/>
                </a:lnTo>
                <a:lnTo>
                  <a:pt x="1296" y="180"/>
                </a:lnTo>
                <a:lnTo>
                  <a:pt x="1297" y="225"/>
                </a:lnTo>
                <a:lnTo>
                  <a:pt x="1297" y="172"/>
                </a:lnTo>
                <a:lnTo>
                  <a:pt x="1298" y="218"/>
                </a:lnTo>
                <a:lnTo>
                  <a:pt x="1298" y="246"/>
                </a:lnTo>
                <a:lnTo>
                  <a:pt x="1299" y="221"/>
                </a:lnTo>
                <a:lnTo>
                  <a:pt x="1299" y="160"/>
                </a:lnTo>
                <a:lnTo>
                  <a:pt x="1300" y="145"/>
                </a:lnTo>
                <a:lnTo>
                  <a:pt x="1300" y="124"/>
                </a:lnTo>
                <a:lnTo>
                  <a:pt x="1301" y="144"/>
                </a:lnTo>
                <a:lnTo>
                  <a:pt x="1301" y="143"/>
                </a:lnTo>
                <a:lnTo>
                  <a:pt x="1302" y="1"/>
                </a:lnTo>
                <a:lnTo>
                  <a:pt x="1302" y="197"/>
                </a:lnTo>
                <a:lnTo>
                  <a:pt x="1303" y="196"/>
                </a:lnTo>
                <a:lnTo>
                  <a:pt x="1303" y="123"/>
                </a:lnTo>
                <a:lnTo>
                  <a:pt x="1304" y="102"/>
                </a:lnTo>
                <a:lnTo>
                  <a:pt x="1305" y="157"/>
                </a:lnTo>
                <a:lnTo>
                  <a:pt x="1305" y="162"/>
                </a:lnTo>
                <a:lnTo>
                  <a:pt x="1306" y="165"/>
                </a:lnTo>
                <a:lnTo>
                  <a:pt x="1306" y="151"/>
                </a:lnTo>
                <a:lnTo>
                  <a:pt x="1307" y="107"/>
                </a:lnTo>
                <a:lnTo>
                  <a:pt x="1307" y="73"/>
                </a:lnTo>
                <a:lnTo>
                  <a:pt x="1308" y="174"/>
                </a:lnTo>
                <a:lnTo>
                  <a:pt x="1308" y="237"/>
                </a:lnTo>
                <a:lnTo>
                  <a:pt x="1309" y="181"/>
                </a:lnTo>
                <a:lnTo>
                  <a:pt x="1309" y="104"/>
                </a:lnTo>
                <a:lnTo>
                  <a:pt x="1310" y="177"/>
                </a:lnTo>
                <a:lnTo>
                  <a:pt x="1310" y="260"/>
                </a:lnTo>
                <a:lnTo>
                  <a:pt x="1311" y="242"/>
                </a:lnTo>
                <a:lnTo>
                  <a:pt x="1311" y="134"/>
                </a:lnTo>
                <a:lnTo>
                  <a:pt x="1312" y="119"/>
                </a:lnTo>
                <a:lnTo>
                  <a:pt x="1313" y="183"/>
                </a:lnTo>
                <a:lnTo>
                  <a:pt x="1313" y="174"/>
                </a:lnTo>
                <a:lnTo>
                  <a:pt x="1314" y="267"/>
                </a:lnTo>
                <a:lnTo>
                  <a:pt x="1314" y="226"/>
                </a:lnTo>
                <a:lnTo>
                  <a:pt x="1315" y="144"/>
                </a:lnTo>
                <a:lnTo>
                  <a:pt x="1315" y="140"/>
                </a:lnTo>
                <a:lnTo>
                  <a:pt x="1316" y="136"/>
                </a:lnTo>
                <a:lnTo>
                  <a:pt x="1317" y="170"/>
                </a:lnTo>
                <a:lnTo>
                  <a:pt x="1317" y="219"/>
                </a:lnTo>
                <a:lnTo>
                  <a:pt x="1318" y="225"/>
                </a:lnTo>
                <a:lnTo>
                  <a:pt x="1318" y="195"/>
                </a:lnTo>
                <a:lnTo>
                  <a:pt x="1319" y="198"/>
                </a:lnTo>
                <a:lnTo>
                  <a:pt x="1319" y="208"/>
                </a:lnTo>
                <a:lnTo>
                  <a:pt x="1320" y="223"/>
                </a:lnTo>
                <a:lnTo>
                  <a:pt x="1320" y="148"/>
                </a:lnTo>
                <a:lnTo>
                  <a:pt x="1321" y="173"/>
                </a:lnTo>
                <a:lnTo>
                  <a:pt x="1321" y="187"/>
                </a:lnTo>
                <a:lnTo>
                  <a:pt x="1322" y="236"/>
                </a:lnTo>
                <a:lnTo>
                  <a:pt x="1322" y="286"/>
                </a:lnTo>
                <a:lnTo>
                  <a:pt x="1323" y="261"/>
                </a:lnTo>
                <a:lnTo>
                  <a:pt x="1323" y="214"/>
                </a:lnTo>
                <a:lnTo>
                  <a:pt x="1324" y="138"/>
                </a:lnTo>
                <a:lnTo>
                  <a:pt x="1324" y="153"/>
                </a:lnTo>
                <a:lnTo>
                  <a:pt x="1325" y="207"/>
                </a:lnTo>
                <a:lnTo>
                  <a:pt x="1326" y="231"/>
                </a:lnTo>
                <a:lnTo>
                  <a:pt x="1326" y="180"/>
                </a:lnTo>
                <a:lnTo>
                  <a:pt x="1327" y="84"/>
                </a:lnTo>
                <a:lnTo>
                  <a:pt x="1327" y="183"/>
                </a:lnTo>
                <a:lnTo>
                  <a:pt x="1328" y="265"/>
                </a:lnTo>
                <a:lnTo>
                  <a:pt x="1328" y="247"/>
                </a:lnTo>
                <a:lnTo>
                  <a:pt x="1329" y="259"/>
                </a:lnTo>
                <a:lnTo>
                  <a:pt x="1329" y="243"/>
                </a:lnTo>
                <a:lnTo>
                  <a:pt x="1330" y="263"/>
                </a:lnTo>
                <a:lnTo>
                  <a:pt x="1330" y="310"/>
                </a:lnTo>
                <a:lnTo>
                  <a:pt x="1331" y="289"/>
                </a:lnTo>
                <a:lnTo>
                  <a:pt x="1331" y="244"/>
                </a:lnTo>
                <a:lnTo>
                  <a:pt x="1332" y="222"/>
                </a:lnTo>
                <a:lnTo>
                  <a:pt x="1333" y="255"/>
                </a:lnTo>
                <a:lnTo>
                  <a:pt x="1333" y="330"/>
                </a:lnTo>
                <a:lnTo>
                  <a:pt x="1334" y="338"/>
                </a:lnTo>
                <a:lnTo>
                  <a:pt x="1334" y="338"/>
                </a:lnTo>
                <a:lnTo>
                  <a:pt x="1335" y="377"/>
                </a:lnTo>
                <a:lnTo>
                  <a:pt x="1335" y="424"/>
                </a:lnTo>
                <a:lnTo>
                  <a:pt x="1336" y="407"/>
                </a:lnTo>
                <a:lnTo>
                  <a:pt x="1336" y="361"/>
                </a:lnTo>
                <a:lnTo>
                  <a:pt x="1337" y="365"/>
                </a:lnTo>
                <a:lnTo>
                  <a:pt x="1337" y="284"/>
                </a:lnTo>
                <a:lnTo>
                  <a:pt x="1338" y="339"/>
                </a:lnTo>
                <a:lnTo>
                  <a:pt x="1338" y="395"/>
                </a:lnTo>
                <a:lnTo>
                  <a:pt x="1339" y="442"/>
                </a:lnTo>
                <a:lnTo>
                  <a:pt x="1339" y="387"/>
                </a:lnTo>
                <a:lnTo>
                  <a:pt x="1340" y="287"/>
                </a:lnTo>
                <a:lnTo>
                  <a:pt x="1341" y="335"/>
                </a:lnTo>
                <a:lnTo>
                  <a:pt x="1341" y="375"/>
                </a:lnTo>
                <a:lnTo>
                  <a:pt x="1342" y="342"/>
                </a:lnTo>
                <a:lnTo>
                  <a:pt x="1342" y="380"/>
                </a:lnTo>
                <a:lnTo>
                  <a:pt x="1343" y="389"/>
                </a:lnTo>
                <a:lnTo>
                  <a:pt x="1343" y="350"/>
                </a:lnTo>
                <a:lnTo>
                  <a:pt x="1344" y="379"/>
                </a:lnTo>
                <a:lnTo>
                  <a:pt x="1344" y="366"/>
                </a:lnTo>
                <a:lnTo>
                  <a:pt x="1345" y="322"/>
                </a:lnTo>
                <a:lnTo>
                  <a:pt x="1345" y="321"/>
                </a:lnTo>
                <a:lnTo>
                  <a:pt x="1346" y="334"/>
                </a:lnTo>
                <a:lnTo>
                  <a:pt x="1346" y="278"/>
                </a:lnTo>
                <a:lnTo>
                  <a:pt x="1347" y="319"/>
                </a:lnTo>
                <a:lnTo>
                  <a:pt x="1347" y="359"/>
                </a:lnTo>
                <a:lnTo>
                  <a:pt x="1348" y="398"/>
                </a:lnTo>
                <a:lnTo>
                  <a:pt x="1348" y="388"/>
                </a:lnTo>
                <a:lnTo>
                  <a:pt x="1349" y="382"/>
                </a:lnTo>
                <a:lnTo>
                  <a:pt x="1350" y="359"/>
                </a:lnTo>
                <a:lnTo>
                  <a:pt x="1350" y="289"/>
                </a:lnTo>
                <a:lnTo>
                  <a:pt x="1351" y="244"/>
                </a:lnTo>
                <a:lnTo>
                  <a:pt x="1351" y="356"/>
                </a:lnTo>
                <a:lnTo>
                  <a:pt x="1352" y="422"/>
                </a:lnTo>
                <a:lnTo>
                  <a:pt x="1352" y="406"/>
                </a:lnTo>
                <a:lnTo>
                  <a:pt x="1353" y="428"/>
                </a:lnTo>
                <a:lnTo>
                  <a:pt x="1353" y="384"/>
                </a:lnTo>
                <a:lnTo>
                  <a:pt x="1354" y="369"/>
                </a:lnTo>
                <a:lnTo>
                  <a:pt x="1354" y="332"/>
                </a:lnTo>
                <a:lnTo>
                  <a:pt x="1355" y="395"/>
                </a:lnTo>
                <a:lnTo>
                  <a:pt x="1355" y="392"/>
                </a:lnTo>
                <a:lnTo>
                  <a:pt x="1356" y="302"/>
                </a:lnTo>
                <a:lnTo>
                  <a:pt x="1357" y="340"/>
                </a:lnTo>
                <a:lnTo>
                  <a:pt x="1357" y="293"/>
                </a:lnTo>
                <a:lnTo>
                  <a:pt x="1358" y="311"/>
                </a:lnTo>
                <a:lnTo>
                  <a:pt x="1358" y="393"/>
                </a:lnTo>
                <a:lnTo>
                  <a:pt x="1359" y="359"/>
                </a:lnTo>
                <a:lnTo>
                  <a:pt x="1359" y="398"/>
                </a:lnTo>
                <a:lnTo>
                  <a:pt x="1360" y="396"/>
                </a:lnTo>
                <a:lnTo>
                  <a:pt x="1360" y="283"/>
                </a:lnTo>
                <a:lnTo>
                  <a:pt x="1361" y="306"/>
                </a:lnTo>
                <a:lnTo>
                  <a:pt x="1361" y="366"/>
                </a:lnTo>
                <a:lnTo>
                  <a:pt x="1362" y="352"/>
                </a:lnTo>
                <a:lnTo>
                  <a:pt x="1362" y="358"/>
                </a:lnTo>
                <a:lnTo>
                  <a:pt x="1363" y="376"/>
                </a:lnTo>
                <a:lnTo>
                  <a:pt x="1363" y="326"/>
                </a:lnTo>
                <a:lnTo>
                  <a:pt x="1364" y="365"/>
                </a:lnTo>
                <a:lnTo>
                  <a:pt x="1365" y="429"/>
                </a:lnTo>
                <a:lnTo>
                  <a:pt x="1365" y="353"/>
                </a:lnTo>
                <a:lnTo>
                  <a:pt x="1366" y="305"/>
                </a:lnTo>
                <a:lnTo>
                  <a:pt x="1366" y="384"/>
                </a:lnTo>
                <a:lnTo>
                  <a:pt x="1367" y="292"/>
                </a:lnTo>
                <a:lnTo>
                  <a:pt x="1367" y="352"/>
                </a:lnTo>
                <a:lnTo>
                  <a:pt x="1368" y="350"/>
                </a:lnTo>
                <a:lnTo>
                  <a:pt x="1368" y="345"/>
                </a:lnTo>
                <a:lnTo>
                  <a:pt x="1369" y="414"/>
                </a:lnTo>
                <a:lnTo>
                  <a:pt x="1369" y="427"/>
                </a:lnTo>
                <a:lnTo>
                  <a:pt x="1370" y="314"/>
                </a:lnTo>
                <a:lnTo>
                  <a:pt x="1370" y="257"/>
                </a:lnTo>
                <a:lnTo>
                  <a:pt x="1371" y="346"/>
                </a:lnTo>
                <a:lnTo>
                  <a:pt x="1371" y="374"/>
                </a:lnTo>
                <a:lnTo>
                  <a:pt x="1372" y="382"/>
                </a:lnTo>
                <a:lnTo>
                  <a:pt x="1373" y="413"/>
                </a:lnTo>
                <a:lnTo>
                  <a:pt x="1373" y="364"/>
                </a:lnTo>
                <a:lnTo>
                  <a:pt x="1374" y="368"/>
                </a:lnTo>
                <a:lnTo>
                  <a:pt x="1374" y="403"/>
                </a:lnTo>
                <a:lnTo>
                  <a:pt x="1375" y="286"/>
                </a:lnTo>
                <a:lnTo>
                  <a:pt x="1375" y="165"/>
                </a:lnTo>
                <a:lnTo>
                  <a:pt x="1376" y="350"/>
                </a:lnTo>
                <a:lnTo>
                  <a:pt x="1376" y="347"/>
                </a:lnTo>
                <a:lnTo>
                  <a:pt x="1377" y="404"/>
                </a:lnTo>
                <a:lnTo>
                  <a:pt x="1377" y="369"/>
                </a:lnTo>
                <a:lnTo>
                  <a:pt x="1378" y="368"/>
                </a:lnTo>
                <a:lnTo>
                  <a:pt x="1378" y="292"/>
                </a:lnTo>
                <a:lnTo>
                  <a:pt x="1379" y="381"/>
                </a:lnTo>
                <a:lnTo>
                  <a:pt x="1379" y="415"/>
                </a:lnTo>
                <a:lnTo>
                  <a:pt x="1380" y="418"/>
                </a:lnTo>
                <a:lnTo>
                  <a:pt x="1381" y="376"/>
                </a:lnTo>
                <a:lnTo>
                  <a:pt x="1381" y="291"/>
                </a:lnTo>
                <a:lnTo>
                  <a:pt x="1382" y="380"/>
                </a:lnTo>
                <a:lnTo>
                  <a:pt x="1382" y="379"/>
                </a:lnTo>
                <a:lnTo>
                  <a:pt x="1383" y="320"/>
                </a:lnTo>
                <a:lnTo>
                  <a:pt x="1383" y="297"/>
                </a:lnTo>
                <a:lnTo>
                  <a:pt x="1384" y="303"/>
                </a:lnTo>
                <a:lnTo>
                  <a:pt x="1384" y="297"/>
                </a:lnTo>
                <a:lnTo>
                  <a:pt x="1385" y="334"/>
                </a:lnTo>
                <a:lnTo>
                  <a:pt x="1386" y="337"/>
                </a:lnTo>
                <a:lnTo>
                  <a:pt x="1386" y="359"/>
                </a:lnTo>
                <a:lnTo>
                  <a:pt x="1387" y="342"/>
                </a:lnTo>
                <a:lnTo>
                  <a:pt x="1387" y="318"/>
                </a:lnTo>
                <a:lnTo>
                  <a:pt x="1388" y="230"/>
                </a:lnTo>
                <a:lnTo>
                  <a:pt x="1388" y="149"/>
                </a:lnTo>
                <a:lnTo>
                  <a:pt x="1389" y="225"/>
                </a:lnTo>
                <a:lnTo>
                  <a:pt x="1389" y="293"/>
                </a:lnTo>
                <a:lnTo>
                  <a:pt x="1390" y="254"/>
                </a:lnTo>
                <a:lnTo>
                  <a:pt x="1390" y="287"/>
                </a:lnTo>
                <a:lnTo>
                  <a:pt x="1391" y="227"/>
                </a:lnTo>
                <a:lnTo>
                  <a:pt x="1391" y="176"/>
                </a:lnTo>
                <a:lnTo>
                  <a:pt x="1392" y="253"/>
                </a:lnTo>
                <a:lnTo>
                  <a:pt x="1393" y="251"/>
                </a:lnTo>
                <a:lnTo>
                  <a:pt x="1393" y="243"/>
                </a:lnTo>
                <a:lnTo>
                  <a:pt x="1394" y="185"/>
                </a:lnTo>
                <a:lnTo>
                  <a:pt x="1394" y="236"/>
                </a:lnTo>
                <a:lnTo>
                  <a:pt x="1395" y="228"/>
                </a:lnTo>
                <a:lnTo>
                  <a:pt x="1395" y="155"/>
                </a:lnTo>
                <a:lnTo>
                  <a:pt x="1396" y="183"/>
                </a:lnTo>
                <a:lnTo>
                  <a:pt x="1396" y="194"/>
                </a:lnTo>
                <a:lnTo>
                  <a:pt x="1397" y="229"/>
                </a:lnTo>
                <a:lnTo>
                  <a:pt x="1397" y="138"/>
                </a:lnTo>
                <a:lnTo>
                  <a:pt x="1398" y="132"/>
                </a:lnTo>
                <a:lnTo>
                  <a:pt x="1398" y="149"/>
                </a:lnTo>
                <a:lnTo>
                  <a:pt x="1399" y="105"/>
                </a:lnTo>
                <a:lnTo>
                  <a:pt x="1399" y="107"/>
                </a:lnTo>
                <a:lnTo>
                  <a:pt x="1400" y="163"/>
                </a:lnTo>
                <a:lnTo>
                  <a:pt x="1400" y="174"/>
                </a:lnTo>
                <a:lnTo>
                  <a:pt x="1401" y="173"/>
                </a:lnTo>
                <a:lnTo>
                  <a:pt x="1402" y="95"/>
                </a:lnTo>
                <a:lnTo>
                  <a:pt x="1402" y="103"/>
                </a:lnTo>
                <a:lnTo>
                  <a:pt x="1403" y="74"/>
                </a:lnTo>
                <a:lnTo>
                  <a:pt x="1403" y="73"/>
                </a:lnTo>
                <a:lnTo>
                  <a:pt x="1404" y="174"/>
                </a:lnTo>
                <a:lnTo>
                  <a:pt x="1404" y="292"/>
                </a:lnTo>
                <a:lnTo>
                  <a:pt x="1405" y="251"/>
                </a:lnTo>
                <a:lnTo>
                  <a:pt x="1405" y="158"/>
                </a:lnTo>
                <a:lnTo>
                  <a:pt x="1406" y="178"/>
                </a:lnTo>
                <a:lnTo>
                  <a:pt x="1406" y="293"/>
                </a:lnTo>
                <a:lnTo>
                  <a:pt x="1407" y="321"/>
                </a:lnTo>
                <a:lnTo>
                  <a:pt x="1407" y="189"/>
                </a:lnTo>
                <a:lnTo>
                  <a:pt x="1408" y="147"/>
                </a:lnTo>
                <a:lnTo>
                  <a:pt x="1409" y="160"/>
                </a:lnTo>
                <a:lnTo>
                  <a:pt x="1409" y="234"/>
                </a:lnTo>
                <a:lnTo>
                  <a:pt x="1410" y="274"/>
                </a:lnTo>
                <a:lnTo>
                  <a:pt x="1410" y="201"/>
                </a:lnTo>
                <a:lnTo>
                  <a:pt x="1411" y="179"/>
                </a:lnTo>
                <a:lnTo>
                  <a:pt x="1411" y="120"/>
                </a:lnTo>
                <a:lnTo>
                  <a:pt x="1412" y="143"/>
                </a:lnTo>
                <a:lnTo>
                  <a:pt x="1412" y="186"/>
                </a:lnTo>
                <a:lnTo>
                  <a:pt x="1413" y="175"/>
                </a:lnTo>
                <a:lnTo>
                  <a:pt x="1413" y="140"/>
                </a:lnTo>
                <a:lnTo>
                  <a:pt x="1414" y="263"/>
                </a:lnTo>
                <a:lnTo>
                  <a:pt x="1414" y="298"/>
                </a:lnTo>
                <a:lnTo>
                  <a:pt x="1415" y="234"/>
                </a:lnTo>
                <a:lnTo>
                  <a:pt x="1415" y="193"/>
                </a:lnTo>
                <a:lnTo>
                  <a:pt x="1416" y="223"/>
                </a:lnTo>
                <a:lnTo>
                  <a:pt x="1417" y="266"/>
                </a:lnTo>
                <a:lnTo>
                  <a:pt x="1417" y="230"/>
                </a:lnTo>
                <a:lnTo>
                  <a:pt x="1418" y="236"/>
                </a:lnTo>
                <a:lnTo>
                  <a:pt x="1418" y="265"/>
                </a:lnTo>
                <a:lnTo>
                  <a:pt x="1419" y="166"/>
                </a:lnTo>
                <a:lnTo>
                  <a:pt x="1419" y="265"/>
                </a:lnTo>
                <a:lnTo>
                  <a:pt x="1420" y="323"/>
                </a:lnTo>
                <a:lnTo>
                  <a:pt x="1420" y="369"/>
                </a:lnTo>
                <a:lnTo>
                  <a:pt x="1421" y="312"/>
                </a:lnTo>
                <a:lnTo>
                  <a:pt x="1421" y="320"/>
                </a:lnTo>
                <a:lnTo>
                  <a:pt x="1422" y="362"/>
                </a:lnTo>
                <a:lnTo>
                  <a:pt x="1422" y="348"/>
                </a:lnTo>
                <a:lnTo>
                  <a:pt x="1423" y="387"/>
                </a:lnTo>
                <a:lnTo>
                  <a:pt x="1423" y="388"/>
                </a:lnTo>
                <a:lnTo>
                  <a:pt x="1424" y="417"/>
                </a:lnTo>
                <a:lnTo>
                  <a:pt x="1425" y="379"/>
                </a:lnTo>
                <a:lnTo>
                  <a:pt x="1425" y="369"/>
                </a:lnTo>
                <a:lnTo>
                  <a:pt x="1426" y="347"/>
                </a:lnTo>
                <a:lnTo>
                  <a:pt x="1426" y="343"/>
                </a:lnTo>
                <a:lnTo>
                  <a:pt x="1427" y="316"/>
                </a:lnTo>
                <a:lnTo>
                  <a:pt x="1427" y="323"/>
                </a:lnTo>
                <a:lnTo>
                  <a:pt x="1428" y="352"/>
                </a:lnTo>
                <a:lnTo>
                  <a:pt x="1428" y="443"/>
                </a:lnTo>
                <a:lnTo>
                  <a:pt x="1429" y="457"/>
                </a:lnTo>
                <a:lnTo>
                  <a:pt x="1429" y="371"/>
                </a:lnTo>
                <a:lnTo>
                  <a:pt x="1430" y="294"/>
                </a:lnTo>
                <a:lnTo>
                  <a:pt x="1430" y="315"/>
                </a:lnTo>
                <a:lnTo>
                  <a:pt x="1431" y="307"/>
                </a:lnTo>
                <a:lnTo>
                  <a:pt x="1431" y="341"/>
                </a:lnTo>
                <a:lnTo>
                  <a:pt x="1432" y="333"/>
                </a:lnTo>
                <a:lnTo>
                  <a:pt x="1433" y="353"/>
                </a:lnTo>
                <a:lnTo>
                  <a:pt x="1433" y="354"/>
                </a:lnTo>
                <a:lnTo>
                  <a:pt x="1434" y="422"/>
                </a:lnTo>
                <a:lnTo>
                  <a:pt x="1434" y="460"/>
                </a:lnTo>
                <a:lnTo>
                  <a:pt x="1435" y="397"/>
                </a:lnTo>
                <a:lnTo>
                  <a:pt x="1435" y="296"/>
                </a:lnTo>
                <a:lnTo>
                  <a:pt x="1436" y="299"/>
                </a:lnTo>
                <a:lnTo>
                  <a:pt x="1436" y="334"/>
                </a:lnTo>
                <a:lnTo>
                  <a:pt x="1437" y="346"/>
                </a:lnTo>
                <a:lnTo>
                  <a:pt x="1437" y="321"/>
                </a:lnTo>
                <a:lnTo>
                  <a:pt x="1438" y="404"/>
                </a:lnTo>
                <a:lnTo>
                  <a:pt x="1438" y="418"/>
                </a:lnTo>
                <a:lnTo>
                  <a:pt x="1439" y="415"/>
                </a:lnTo>
                <a:lnTo>
                  <a:pt x="1439" y="344"/>
                </a:lnTo>
                <a:lnTo>
                  <a:pt x="1440" y="368"/>
                </a:lnTo>
                <a:lnTo>
                  <a:pt x="1441" y="309"/>
                </a:lnTo>
                <a:lnTo>
                  <a:pt x="1441" y="331"/>
                </a:lnTo>
                <a:lnTo>
                  <a:pt x="1442" y="350"/>
                </a:lnTo>
                <a:lnTo>
                  <a:pt x="1442" y="351"/>
                </a:lnTo>
                <a:lnTo>
                  <a:pt x="1443" y="352"/>
                </a:lnTo>
                <a:lnTo>
                  <a:pt x="1443" y="327"/>
                </a:lnTo>
                <a:lnTo>
                  <a:pt x="1444" y="310"/>
                </a:lnTo>
                <a:lnTo>
                  <a:pt x="1444" y="382"/>
                </a:lnTo>
                <a:lnTo>
                  <a:pt x="1445" y="441"/>
                </a:lnTo>
                <a:lnTo>
                  <a:pt x="1445" y="322"/>
                </a:lnTo>
                <a:lnTo>
                  <a:pt x="1446" y="299"/>
                </a:lnTo>
                <a:lnTo>
                  <a:pt x="1446" y="321"/>
                </a:lnTo>
                <a:lnTo>
                  <a:pt x="1447" y="333"/>
                </a:lnTo>
                <a:lnTo>
                  <a:pt x="1447" y="390"/>
                </a:lnTo>
                <a:lnTo>
                  <a:pt x="1448" y="413"/>
                </a:lnTo>
                <a:lnTo>
                  <a:pt x="1449" y="407"/>
                </a:lnTo>
                <a:lnTo>
                  <a:pt x="1449" y="442"/>
                </a:lnTo>
                <a:lnTo>
                  <a:pt x="1450" y="379"/>
                </a:lnTo>
                <a:lnTo>
                  <a:pt x="1450" y="225"/>
                </a:lnTo>
                <a:lnTo>
                  <a:pt x="1451" y="343"/>
                </a:lnTo>
                <a:lnTo>
                  <a:pt x="1451" y="369"/>
                </a:lnTo>
                <a:lnTo>
                  <a:pt x="1452" y="340"/>
                </a:lnTo>
                <a:lnTo>
                  <a:pt x="1452" y="346"/>
                </a:lnTo>
                <a:lnTo>
                  <a:pt x="1453" y="349"/>
                </a:lnTo>
                <a:lnTo>
                  <a:pt x="1453" y="322"/>
                </a:lnTo>
                <a:lnTo>
                  <a:pt x="1454" y="347"/>
                </a:lnTo>
                <a:lnTo>
                  <a:pt x="1454" y="446"/>
                </a:lnTo>
                <a:lnTo>
                  <a:pt x="1455" y="319"/>
                </a:lnTo>
                <a:lnTo>
                  <a:pt x="1456" y="314"/>
                </a:lnTo>
                <a:lnTo>
                  <a:pt x="1456" y="370"/>
                </a:lnTo>
                <a:lnTo>
                  <a:pt x="1457" y="331"/>
                </a:lnTo>
                <a:lnTo>
                  <a:pt x="1457" y="350"/>
                </a:lnTo>
                <a:lnTo>
                  <a:pt x="1458" y="440"/>
                </a:lnTo>
                <a:lnTo>
                  <a:pt x="1458" y="414"/>
                </a:lnTo>
                <a:lnTo>
                  <a:pt x="1459" y="382"/>
                </a:lnTo>
                <a:lnTo>
                  <a:pt x="1459" y="385"/>
                </a:lnTo>
                <a:lnTo>
                  <a:pt x="1460" y="284"/>
                </a:lnTo>
                <a:lnTo>
                  <a:pt x="1461" y="316"/>
                </a:lnTo>
                <a:lnTo>
                  <a:pt x="1461" y="357"/>
                </a:lnTo>
                <a:lnTo>
                  <a:pt x="1462" y="302"/>
                </a:lnTo>
                <a:lnTo>
                  <a:pt x="1462" y="345"/>
                </a:lnTo>
                <a:lnTo>
                  <a:pt x="1463" y="395"/>
                </a:lnTo>
                <a:lnTo>
                  <a:pt x="1463" y="405"/>
                </a:lnTo>
                <a:lnTo>
                  <a:pt x="1464" y="403"/>
                </a:lnTo>
                <a:lnTo>
                  <a:pt x="1464" y="331"/>
                </a:lnTo>
                <a:lnTo>
                  <a:pt x="1465" y="292"/>
                </a:lnTo>
                <a:lnTo>
                  <a:pt x="1465" y="343"/>
                </a:lnTo>
                <a:lnTo>
                  <a:pt x="1466" y="337"/>
                </a:lnTo>
                <a:lnTo>
                  <a:pt x="1466" y="357"/>
                </a:lnTo>
                <a:lnTo>
                  <a:pt x="1467" y="294"/>
                </a:lnTo>
                <a:lnTo>
                  <a:pt x="1467" y="342"/>
                </a:lnTo>
                <a:lnTo>
                  <a:pt x="1468" y="333"/>
                </a:lnTo>
                <a:lnTo>
                  <a:pt x="1469" y="324"/>
                </a:lnTo>
                <a:lnTo>
                  <a:pt x="1469" y="385"/>
                </a:lnTo>
                <a:lnTo>
                  <a:pt x="1470" y="424"/>
                </a:lnTo>
                <a:lnTo>
                  <a:pt x="1470" y="408"/>
                </a:lnTo>
                <a:lnTo>
                  <a:pt x="1471" y="360"/>
                </a:lnTo>
                <a:lnTo>
                  <a:pt x="1471" y="336"/>
                </a:lnTo>
                <a:lnTo>
                  <a:pt x="1472" y="381"/>
                </a:lnTo>
                <a:lnTo>
                  <a:pt x="1472" y="346"/>
                </a:lnTo>
                <a:lnTo>
                  <a:pt x="1473" y="321"/>
                </a:lnTo>
                <a:lnTo>
                  <a:pt x="1473" y="368"/>
                </a:lnTo>
                <a:lnTo>
                  <a:pt x="1474" y="324"/>
                </a:lnTo>
                <a:lnTo>
                  <a:pt x="1474" y="308"/>
                </a:lnTo>
                <a:lnTo>
                  <a:pt x="1475" y="382"/>
                </a:lnTo>
                <a:lnTo>
                  <a:pt x="1475" y="418"/>
                </a:lnTo>
                <a:lnTo>
                  <a:pt x="1476" y="453"/>
                </a:lnTo>
                <a:lnTo>
                  <a:pt x="1476" y="367"/>
                </a:lnTo>
                <a:lnTo>
                  <a:pt x="1477" y="278"/>
                </a:lnTo>
                <a:lnTo>
                  <a:pt x="1478" y="210"/>
                </a:lnTo>
                <a:lnTo>
                  <a:pt x="1478" y="174"/>
                </a:lnTo>
                <a:lnTo>
                  <a:pt x="1479" y="71"/>
                </a:lnTo>
                <a:lnTo>
                  <a:pt x="1479" y="32"/>
                </a:lnTo>
                <a:lnTo>
                  <a:pt x="1480" y="78"/>
                </a:lnTo>
                <a:lnTo>
                  <a:pt x="1480" y="95"/>
                </a:lnTo>
                <a:lnTo>
                  <a:pt x="1481" y="70"/>
                </a:lnTo>
                <a:lnTo>
                  <a:pt x="1481" y="32"/>
                </a:lnTo>
                <a:lnTo>
                  <a:pt x="1482" y="130"/>
                </a:lnTo>
                <a:lnTo>
                  <a:pt x="1482" y="266"/>
                </a:lnTo>
                <a:lnTo>
                  <a:pt x="1483" y="59"/>
                </a:lnTo>
                <a:lnTo>
                  <a:pt x="1483" y="127"/>
                </a:lnTo>
                <a:lnTo>
                  <a:pt x="1484" y="321"/>
                </a:lnTo>
                <a:lnTo>
                  <a:pt x="1485" y="414"/>
                </a:lnTo>
                <a:lnTo>
                  <a:pt x="1485" y="231"/>
                </a:lnTo>
                <a:lnTo>
                  <a:pt x="1486" y="128"/>
                </a:lnTo>
                <a:lnTo>
                  <a:pt x="1486" y="223"/>
                </a:lnTo>
                <a:lnTo>
                  <a:pt x="1487" y="277"/>
                </a:lnTo>
                <a:lnTo>
                  <a:pt x="1487" y="267"/>
                </a:lnTo>
                <a:lnTo>
                  <a:pt x="1488" y="180"/>
                </a:lnTo>
                <a:lnTo>
                  <a:pt x="1488" y="185"/>
                </a:lnTo>
                <a:lnTo>
                  <a:pt x="1489" y="281"/>
                </a:lnTo>
                <a:lnTo>
                  <a:pt x="1489" y="263"/>
                </a:lnTo>
                <a:lnTo>
                  <a:pt x="1490" y="209"/>
                </a:lnTo>
                <a:lnTo>
                  <a:pt x="1490" y="211"/>
                </a:lnTo>
                <a:lnTo>
                  <a:pt x="1491" y="200"/>
                </a:lnTo>
                <a:lnTo>
                  <a:pt x="1491" y="248"/>
                </a:lnTo>
                <a:lnTo>
                  <a:pt x="1492" y="267"/>
                </a:lnTo>
                <a:lnTo>
                  <a:pt x="1493" y="247"/>
                </a:lnTo>
                <a:lnTo>
                  <a:pt x="1493" y="247"/>
                </a:lnTo>
                <a:lnTo>
                  <a:pt x="1494" y="285"/>
                </a:lnTo>
                <a:lnTo>
                  <a:pt x="1494" y="312"/>
                </a:lnTo>
                <a:lnTo>
                  <a:pt x="1495" y="282"/>
                </a:lnTo>
                <a:lnTo>
                  <a:pt x="1495" y="256"/>
                </a:lnTo>
                <a:lnTo>
                  <a:pt x="1496" y="192"/>
                </a:lnTo>
                <a:lnTo>
                  <a:pt x="1496" y="178"/>
                </a:lnTo>
                <a:lnTo>
                  <a:pt x="1497" y="215"/>
                </a:lnTo>
                <a:lnTo>
                  <a:pt x="1497" y="237"/>
                </a:lnTo>
                <a:lnTo>
                  <a:pt x="1498" y="201"/>
                </a:lnTo>
                <a:lnTo>
                  <a:pt x="1498" y="191"/>
                </a:lnTo>
                <a:lnTo>
                  <a:pt x="1499" y="172"/>
                </a:lnTo>
                <a:lnTo>
                  <a:pt x="1499" y="164"/>
                </a:lnTo>
                <a:lnTo>
                  <a:pt x="1500" y="182"/>
                </a:lnTo>
                <a:lnTo>
                  <a:pt x="1501" y="194"/>
                </a:lnTo>
                <a:lnTo>
                  <a:pt x="1501" y="214"/>
                </a:lnTo>
                <a:lnTo>
                  <a:pt x="1502" y="200"/>
                </a:lnTo>
                <a:lnTo>
                  <a:pt x="1502" y="220"/>
                </a:lnTo>
                <a:lnTo>
                  <a:pt x="1503" y="276"/>
                </a:lnTo>
                <a:lnTo>
                  <a:pt x="1503" y="274"/>
                </a:lnTo>
                <a:lnTo>
                  <a:pt x="1504" y="249"/>
                </a:lnTo>
                <a:lnTo>
                  <a:pt x="1504" y="234"/>
                </a:lnTo>
                <a:lnTo>
                  <a:pt x="1505" y="227"/>
                </a:lnTo>
                <a:lnTo>
                  <a:pt x="1505" y="192"/>
                </a:lnTo>
                <a:lnTo>
                  <a:pt x="1506" y="193"/>
                </a:lnTo>
                <a:lnTo>
                  <a:pt x="1506" y="294"/>
                </a:lnTo>
                <a:lnTo>
                  <a:pt x="1507" y="326"/>
                </a:lnTo>
                <a:lnTo>
                  <a:pt x="1507" y="317"/>
                </a:lnTo>
                <a:lnTo>
                  <a:pt x="1508" y="308"/>
                </a:lnTo>
                <a:lnTo>
                  <a:pt x="1509" y="292"/>
                </a:lnTo>
                <a:lnTo>
                  <a:pt x="1509" y="261"/>
                </a:lnTo>
                <a:lnTo>
                  <a:pt x="1510" y="232"/>
                </a:lnTo>
                <a:lnTo>
                  <a:pt x="1510" y="245"/>
                </a:lnTo>
                <a:lnTo>
                  <a:pt x="1511" y="185"/>
                </a:lnTo>
                <a:lnTo>
                  <a:pt x="1511" y="152"/>
                </a:lnTo>
                <a:lnTo>
                  <a:pt x="1512" y="185"/>
                </a:lnTo>
                <a:lnTo>
                  <a:pt x="1512" y="251"/>
                </a:lnTo>
                <a:lnTo>
                  <a:pt x="1513" y="287"/>
                </a:lnTo>
                <a:lnTo>
                  <a:pt x="1513" y="275"/>
                </a:lnTo>
                <a:lnTo>
                  <a:pt x="1514" y="302"/>
                </a:lnTo>
                <a:lnTo>
                  <a:pt x="1514" y="231"/>
                </a:lnTo>
                <a:lnTo>
                  <a:pt x="1515" y="141"/>
                </a:lnTo>
                <a:lnTo>
                  <a:pt x="1515" y="128"/>
                </a:lnTo>
                <a:lnTo>
                  <a:pt x="1516" y="142"/>
                </a:lnTo>
                <a:lnTo>
                  <a:pt x="1517" y="95"/>
                </a:lnTo>
                <a:lnTo>
                  <a:pt x="1517" y="158"/>
                </a:lnTo>
                <a:lnTo>
                  <a:pt x="1518" y="179"/>
                </a:lnTo>
                <a:lnTo>
                  <a:pt x="1518" y="237"/>
                </a:lnTo>
                <a:lnTo>
                  <a:pt x="1519" y="287"/>
                </a:lnTo>
                <a:lnTo>
                  <a:pt x="1519" y="324"/>
                </a:lnTo>
                <a:lnTo>
                  <a:pt x="1520" y="311"/>
                </a:lnTo>
                <a:lnTo>
                  <a:pt x="1520" y="305"/>
                </a:lnTo>
                <a:lnTo>
                  <a:pt x="1521" y="341"/>
                </a:lnTo>
                <a:lnTo>
                  <a:pt x="1521" y="369"/>
                </a:lnTo>
                <a:lnTo>
                  <a:pt x="1522" y="357"/>
                </a:lnTo>
                <a:lnTo>
                  <a:pt x="1522" y="329"/>
                </a:lnTo>
                <a:lnTo>
                  <a:pt x="1523" y="345"/>
                </a:lnTo>
                <a:lnTo>
                  <a:pt x="1523" y="371"/>
                </a:lnTo>
                <a:lnTo>
                  <a:pt x="1524" y="401"/>
                </a:lnTo>
                <a:lnTo>
                  <a:pt x="1525" y="443"/>
                </a:lnTo>
                <a:lnTo>
                  <a:pt x="1525" y="367"/>
                </a:lnTo>
                <a:lnTo>
                  <a:pt x="1526" y="285"/>
                </a:lnTo>
                <a:lnTo>
                  <a:pt x="1526" y="326"/>
                </a:lnTo>
                <a:lnTo>
                  <a:pt x="1527" y="270"/>
                </a:lnTo>
                <a:lnTo>
                  <a:pt x="1527" y="326"/>
                </a:lnTo>
                <a:lnTo>
                  <a:pt x="1528" y="294"/>
                </a:lnTo>
                <a:lnTo>
                  <a:pt x="1528" y="310"/>
                </a:lnTo>
                <a:lnTo>
                  <a:pt x="1529" y="380"/>
                </a:lnTo>
                <a:lnTo>
                  <a:pt x="1530" y="430"/>
                </a:lnTo>
                <a:lnTo>
                  <a:pt x="1530" y="378"/>
                </a:lnTo>
                <a:lnTo>
                  <a:pt x="1531" y="242"/>
                </a:lnTo>
                <a:lnTo>
                  <a:pt x="1531" y="327"/>
                </a:lnTo>
                <a:lnTo>
                  <a:pt x="1532" y="434"/>
                </a:lnTo>
                <a:lnTo>
                  <a:pt x="1532" y="413"/>
                </a:lnTo>
                <a:lnTo>
                  <a:pt x="1533" y="378"/>
                </a:lnTo>
                <a:lnTo>
                  <a:pt x="1533" y="299"/>
                </a:lnTo>
                <a:lnTo>
                  <a:pt x="1534" y="348"/>
                </a:lnTo>
                <a:lnTo>
                  <a:pt x="1534" y="380"/>
                </a:lnTo>
                <a:lnTo>
                  <a:pt x="1535" y="408"/>
                </a:lnTo>
                <a:lnTo>
                  <a:pt x="1535" y="358"/>
                </a:lnTo>
                <a:lnTo>
                  <a:pt x="1536" y="290"/>
                </a:lnTo>
                <a:lnTo>
                  <a:pt x="1537" y="349"/>
                </a:lnTo>
                <a:lnTo>
                  <a:pt x="1537" y="391"/>
                </a:lnTo>
                <a:lnTo>
                  <a:pt x="1538" y="333"/>
                </a:lnTo>
                <a:lnTo>
                  <a:pt x="1538" y="349"/>
                </a:lnTo>
                <a:lnTo>
                  <a:pt x="1539" y="375"/>
                </a:lnTo>
                <a:lnTo>
                  <a:pt x="1539" y="304"/>
                </a:lnTo>
                <a:lnTo>
                  <a:pt x="1540" y="330"/>
                </a:lnTo>
                <a:lnTo>
                  <a:pt x="1540" y="467"/>
                </a:lnTo>
                <a:lnTo>
                  <a:pt x="1541" y="411"/>
                </a:lnTo>
                <a:lnTo>
                  <a:pt x="1541" y="277"/>
                </a:lnTo>
                <a:lnTo>
                  <a:pt x="1542" y="318"/>
                </a:lnTo>
                <a:lnTo>
                  <a:pt x="1542" y="375"/>
                </a:lnTo>
                <a:lnTo>
                  <a:pt x="1543" y="328"/>
                </a:lnTo>
                <a:lnTo>
                  <a:pt x="1543" y="261"/>
                </a:lnTo>
                <a:lnTo>
                  <a:pt x="1544" y="380"/>
                </a:lnTo>
                <a:lnTo>
                  <a:pt x="1545" y="420"/>
                </a:lnTo>
                <a:lnTo>
                  <a:pt x="1545" y="427"/>
                </a:lnTo>
                <a:lnTo>
                  <a:pt x="1546" y="373"/>
                </a:lnTo>
                <a:lnTo>
                  <a:pt x="1546" y="343"/>
                </a:lnTo>
                <a:lnTo>
                  <a:pt x="1547" y="304"/>
                </a:lnTo>
                <a:lnTo>
                  <a:pt x="1547" y="300"/>
                </a:lnTo>
                <a:lnTo>
                  <a:pt x="1548" y="400"/>
                </a:lnTo>
                <a:lnTo>
                  <a:pt x="1548" y="414"/>
                </a:lnTo>
                <a:lnTo>
                  <a:pt x="1549" y="337"/>
                </a:lnTo>
                <a:lnTo>
                  <a:pt x="1549" y="335"/>
                </a:lnTo>
                <a:lnTo>
                  <a:pt x="1550" y="327"/>
                </a:lnTo>
                <a:lnTo>
                  <a:pt x="1550" y="320"/>
                </a:lnTo>
                <a:lnTo>
                  <a:pt x="1551" y="344"/>
                </a:lnTo>
                <a:lnTo>
                  <a:pt x="1551" y="400"/>
                </a:lnTo>
                <a:lnTo>
                  <a:pt x="1552" y="410"/>
                </a:lnTo>
                <a:lnTo>
                  <a:pt x="1552" y="438"/>
                </a:lnTo>
                <a:lnTo>
                  <a:pt x="1553" y="429"/>
                </a:lnTo>
                <a:lnTo>
                  <a:pt x="1554" y="368"/>
                </a:lnTo>
                <a:lnTo>
                  <a:pt x="1554" y="247"/>
                </a:lnTo>
                <a:lnTo>
                  <a:pt x="1555" y="214"/>
                </a:lnTo>
                <a:lnTo>
                  <a:pt x="1555" y="266"/>
                </a:lnTo>
                <a:lnTo>
                  <a:pt x="1556" y="119"/>
                </a:lnTo>
                <a:lnTo>
                  <a:pt x="1556" y="84"/>
                </a:lnTo>
                <a:lnTo>
                  <a:pt x="1557" y="116"/>
                </a:lnTo>
                <a:lnTo>
                  <a:pt x="1557" y="209"/>
                </a:lnTo>
                <a:lnTo>
                  <a:pt x="1558" y="192"/>
                </a:lnTo>
                <a:lnTo>
                  <a:pt x="1558" y="150"/>
                </a:lnTo>
                <a:lnTo>
                  <a:pt x="1559" y="176"/>
                </a:lnTo>
                <a:lnTo>
                  <a:pt x="1559" y="234"/>
                </a:lnTo>
                <a:lnTo>
                  <a:pt x="1560" y="217"/>
                </a:lnTo>
                <a:lnTo>
                  <a:pt x="1561" y="215"/>
                </a:lnTo>
                <a:lnTo>
                  <a:pt x="1561" y="239"/>
                </a:lnTo>
                <a:lnTo>
                  <a:pt x="1562" y="267"/>
                </a:lnTo>
                <a:lnTo>
                  <a:pt x="1562" y="257"/>
                </a:lnTo>
                <a:lnTo>
                  <a:pt x="1563" y="208"/>
                </a:lnTo>
                <a:lnTo>
                  <a:pt x="1563" y="199"/>
                </a:lnTo>
                <a:lnTo>
                  <a:pt x="1564" y="214"/>
                </a:lnTo>
                <a:lnTo>
                  <a:pt x="1564" y="237"/>
                </a:lnTo>
                <a:lnTo>
                  <a:pt x="1565" y="284"/>
                </a:lnTo>
                <a:lnTo>
                  <a:pt x="1565" y="278"/>
                </a:lnTo>
                <a:lnTo>
                  <a:pt x="1566" y="255"/>
                </a:lnTo>
                <a:lnTo>
                  <a:pt x="1566" y="258"/>
                </a:lnTo>
                <a:lnTo>
                  <a:pt x="1567" y="249"/>
                </a:lnTo>
                <a:lnTo>
                  <a:pt x="1567" y="227"/>
                </a:lnTo>
                <a:lnTo>
                  <a:pt x="1568" y="196"/>
                </a:lnTo>
                <a:lnTo>
                  <a:pt x="1569" y="211"/>
                </a:lnTo>
                <a:lnTo>
                  <a:pt x="1569" y="232"/>
                </a:lnTo>
                <a:lnTo>
                  <a:pt x="1570" y="217"/>
                </a:lnTo>
                <a:lnTo>
                  <a:pt x="1570" y="158"/>
                </a:lnTo>
                <a:lnTo>
                  <a:pt x="1571" y="130"/>
                </a:lnTo>
                <a:lnTo>
                  <a:pt x="1571" y="167"/>
                </a:lnTo>
                <a:lnTo>
                  <a:pt x="1572" y="212"/>
                </a:lnTo>
                <a:lnTo>
                  <a:pt x="1572" y="225"/>
                </a:lnTo>
                <a:lnTo>
                  <a:pt x="1573" y="229"/>
                </a:lnTo>
                <a:lnTo>
                  <a:pt x="1573" y="234"/>
                </a:lnTo>
                <a:lnTo>
                  <a:pt x="1574" y="237"/>
                </a:lnTo>
                <a:lnTo>
                  <a:pt x="1574" y="191"/>
                </a:lnTo>
                <a:lnTo>
                  <a:pt x="1575" y="148"/>
                </a:lnTo>
                <a:lnTo>
                  <a:pt x="1575" y="144"/>
                </a:lnTo>
                <a:lnTo>
                  <a:pt x="1576" y="218"/>
                </a:lnTo>
                <a:lnTo>
                  <a:pt x="1577" y="296"/>
                </a:lnTo>
                <a:lnTo>
                  <a:pt x="1577" y="310"/>
                </a:lnTo>
                <a:lnTo>
                  <a:pt x="1578" y="281"/>
                </a:lnTo>
                <a:lnTo>
                  <a:pt x="1578" y="229"/>
                </a:lnTo>
                <a:lnTo>
                  <a:pt x="1579" y="201"/>
                </a:lnTo>
                <a:lnTo>
                  <a:pt x="1579" y="205"/>
                </a:lnTo>
                <a:lnTo>
                  <a:pt x="1580" y="217"/>
                </a:lnTo>
                <a:lnTo>
                  <a:pt x="1580" y="244"/>
                </a:lnTo>
                <a:lnTo>
                  <a:pt x="1581" y="279"/>
                </a:lnTo>
                <a:lnTo>
                  <a:pt x="1581" y="314"/>
                </a:lnTo>
                <a:lnTo>
                  <a:pt x="1582" y="325"/>
                </a:lnTo>
                <a:lnTo>
                  <a:pt x="1582" y="300"/>
                </a:lnTo>
                <a:lnTo>
                  <a:pt x="1583" y="174"/>
                </a:lnTo>
                <a:lnTo>
                  <a:pt x="1583" y="157"/>
                </a:lnTo>
                <a:lnTo>
                  <a:pt x="1584" y="201"/>
                </a:lnTo>
                <a:lnTo>
                  <a:pt x="1585" y="255"/>
                </a:lnTo>
                <a:lnTo>
                  <a:pt x="1585" y="258"/>
                </a:lnTo>
                <a:lnTo>
                  <a:pt x="1586" y="210"/>
                </a:lnTo>
                <a:lnTo>
                  <a:pt x="1586" y="133"/>
                </a:lnTo>
                <a:lnTo>
                  <a:pt x="1587" y="211"/>
                </a:lnTo>
                <a:lnTo>
                  <a:pt x="1587" y="273"/>
                </a:lnTo>
                <a:lnTo>
                  <a:pt x="1588" y="350"/>
                </a:lnTo>
                <a:lnTo>
                  <a:pt x="1588" y="286"/>
                </a:lnTo>
                <a:lnTo>
                  <a:pt x="1589" y="252"/>
                </a:lnTo>
                <a:lnTo>
                  <a:pt x="1589" y="242"/>
                </a:lnTo>
                <a:lnTo>
                  <a:pt x="1590" y="227"/>
                </a:lnTo>
                <a:lnTo>
                  <a:pt x="1590" y="163"/>
                </a:lnTo>
                <a:lnTo>
                  <a:pt x="1591" y="202"/>
                </a:lnTo>
                <a:lnTo>
                  <a:pt x="1591" y="243"/>
                </a:lnTo>
                <a:lnTo>
                  <a:pt x="1592" y="257"/>
                </a:lnTo>
                <a:lnTo>
                  <a:pt x="1593" y="244"/>
                </a:lnTo>
                <a:lnTo>
                  <a:pt x="1593" y="211"/>
                </a:lnTo>
                <a:lnTo>
                  <a:pt x="1594" y="211"/>
                </a:lnTo>
                <a:lnTo>
                  <a:pt x="1594" y="229"/>
                </a:lnTo>
                <a:lnTo>
                  <a:pt x="1595" y="270"/>
                </a:lnTo>
                <a:lnTo>
                  <a:pt x="1595" y="295"/>
                </a:lnTo>
                <a:lnTo>
                  <a:pt x="1596" y="290"/>
                </a:lnTo>
                <a:lnTo>
                  <a:pt x="1597" y="259"/>
                </a:lnTo>
                <a:lnTo>
                  <a:pt x="1597" y="235"/>
                </a:lnTo>
                <a:lnTo>
                  <a:pt x="1598" y="245"/>
                </a:lnTo>
                <a:lnTo>
                  <a:pt x="1598" y="248"/>
                </a:lnTo>
                <a:lnTo>
                  <a:pt x="1599" y="313"/>
                </a:lnTo>
                <a:lnTo>
                  <a:pt x="1599" y="349"/>
                </a:lnTo>
                <a:lnTo>
                  <a:pt x="1600" y="344"/>
                </a:lnTo>
                <a:lnTo>
                  <a:pt x="1600" y="327"/>
                </a:lnTo>
                <a:lnTo>
                  <a:pt x="1601" y="310"/>
                </a:lnTo>
                <a:lnTo>
                  <a:pt x="1601" y="289"/>
                </a:lnTo>
                <a:lnTo>
                  <a:pt x="1602" y="297"/>
                </a:lnTo>
                <a:lnTo>
                  <a:pt x="1602" y="272"/>
                </a:lnTo>
                <a:lnTo>
                  <a:pt x="1603" y="263"/>
                </a:lnTo>
                <a:lnTo>
                  <a:pt x="1603" y="239"/>
                </a:lnTo>
                <a:lnTo>
                  <a:pt x="1604" y="191"/>
                </a:lnTo>
                <a:lnTo>
                  <a:pt x="1604" y="205"/>
                </a:lnTo>
                <a:lnTo>
                  <a:pt x="1605" y="263"/>
                </a:lnTo>
                <a:lnTo>
                  <a:pt x="1606" y="259"/>
                </a:lnTo>
                <a:lnTo>
                  <a:pt x="1606" y="180"/>
                </a:lnTo>
                <a:lnTo>
                  <a:pt x="1607" y="99"/>
                </a:lnTo>
                <a:lnTo>
                  <a:pt x="1607" y="142"/>
                </a:lnTo>
                <a:lnTo>
                  <a:pt x="1608" y="245"/>
                </a:lnTo>
                <a:lnTo>
                  <a:pt x="1608" y="279"/>
                </a:lnTo>
                <a:lnTo>
                  <a:pt x="1609" y="249"/>
                </a:lnTo>
                <a:lnTo>
                  <a:pt x="1609" y="219"/>
                </a:lnTo>
                <a:lnTo>
                  <a:pt x="1610" y="172"/>
                </a:lnTo>
                <a:lnTo>
                  <a:pt x="1610" y="194"/>
                </a:lnTo>
                <a:lnTo>
                  <a:pt x="1611" y="230"/>
                </a:lnTo>
                <a:lnTo>
                  <a:pt x="1611" y="183"/>
                </a:lnTo>
                <a:lnTo>
                  <a:pt x="1612" y="90"/>
                </a:lnTo>
                <a:lnTo>
                  <a:pt x="1613" y="81"/>
                </a:lnTo>
                <a:lnTo>
                  <a:pt x="1613" y="129"/>
                </a:lnTo>
                <a:lnTo>
                  <a:pt x="1614" y="181"/>
                </a:lnTo>
                <a:lnTo>
                  <a:pt x="1614" y="251"/>
                </a:lnTo>
                <a:lnTo>
                  <a:pt x="1615" y="245"/>
                </a:lnTo>
                <a:lnTo>
                  <a:pt x="1615" y="165"/>
                </a:lnTo>
                <a:lnTo>
                  <a:pt x="1616" y="249"/>
                </a:lnTo>
                <a:lnTo>
                  <a:pt x="1616" y="354"/>
                </a:lnTo>
                <a:lnTo>
                  <a:pt x="1617" y="245"/>
                </a:lnTo>
                <a:lnTo>
                  <a:pt x="1617" y="219"/>
                </a:lnTo>
                <a:lnTo>
                  <a:pt x="1618" y="349"/>
                </a:lnTo>
                <a:lnTo>
                  <a:pt x="1618" y="369"/>
                </a:lnTo>
                <a:lnTo>
                  <a:pt x="1619" y="459"/>
                </a:lnTo>
                <a:lnTo>
                  <a:pt x="1619" y="416"/>
                </a:lnTo>
                <a:lnTo>
                  <a:pt x="1620" y="311"/>
                </a:lnTo>
                <a:lnTo>
                  <a:pt x="1621" y="303"/>
                </a:lnTo>
                <a:lnTo>
                  <a:pt x="1621" y="325"/>
                </a:lnTo>
                <a:lnTo>
                  <a:pt x="1622" y="335"/>
                </a:lnTo>
                <a:lnTo>
                  <a:pt x="1622" y="347"/>
                </a:lnTo>
                <a:lnTo>
                  <a:pt x="1623" y="311"/>
                </a:lnTo>
                <a:lnTo>
                  <a:pt x="1623" y="463"/>
                </a:lnTo>
                <a:lnTo>
                  <a:pt x="1624" y="339"/>
                </a:lnTo>
                <a:lnTo>
                  <a:pt x="1624" y="335"/>
                </a:lnTo>
                <a:lnTo>
                  <a:pt x="1625" y="402"/>
                </a:lnTo>
                <a:lnTo>
                  <a:pt x="1625" y="438"/>
                </a:lnTo>
                <a:lnTo>
                  <a:pt x="1626" y="405"/>
                </a:lnTo>
                <a:lnTo>
                  <a:pt x="1626" y="255"/>
                </a:lnTo>
                <a:lnTo>
                  <a:pt x="1627" y="230"/>
                </a:lnTo>
                <a:lnTo>
                  <a:pt x="1627" y="334"/>
                </a:lnTo>
                <a:lnTo>
                  <a:pt x="1628" y="402"/>
                </a:lnTo>
                <a:lnTo>
                  <a:pt x="1628" y="367"/>
                </a:lnTo>
                <a:lnTo>
                  <a:pt x="1629" y="351"/>
                </a:lnTo>
                <a:lnTo>
                  <a:pt x="1630" y="315"/>
                </a:lnTo>
                <a:lnTo>
                  <a:pt x="1630" y="322"/>
                </a:lnTo>
                <a:lnTo>
                  <a:pt x="1631" y="388"/>
                </a:lnTo>
                <a:lnTo>
                  <a:pt x="1631" y="364"/>
                </a:lnTo>
                <a:lnTo>
                  <a:pt x="1632" y="397"/>
                </a:lnTo>
                <a:lnTo>
                  <a:pt x="1632" y="351"/>
                </a:lnTo>
                <a:lnTo>
                  <a:pt x="1633" y="295"/>
                </a:lnTo>
                <a:lnTo>
                  <a:pt x="1633" y="403"/>
                </a:lnTo>
                <a:lnTo>
                  <a:pt x="1634" y="422"/>
                </a:lnTo>
                <a:lnTo>
                  <a:pt x="1634" y="296"/>
                </a:lnTo>
                <a:lnTo>
                  <a:pt x="1635" y="255"/>
                </a:lnTo>
                <a:lnTo>
                  <a:pt x="1635" y="363"/>
                </a:lnTo>
                <a:lnTo>
                  <a:pt x="1636" y="424"/>
                </a:lnTo>
                <a:lnTo>
                  <a:pt x="1637" y="364"/>
                </a:lnTo>
                <a:lnTo>
                  <a:pt x="1637" y="380"/>
                </a:lnTo>
                <a:lnTo>
                  <a:pt x="1638" y="322"/>
                </a:lnTo>
                <a:lnTo>
                  <a:pt x="1638" y="312"/>
                </a:lnTo>
                <a:lnTo>
                  <a:pt x="1639" y="244"/>
                </a:lnTo>
                <a:lnTo>
                  <a:pt x="1639" y="213"/>
                </a:lnTo>
                <a:lnTo>
                  <a:pt x="1640" y="148"/>
                </a:lnTo>
                <a:lnTo>
                  <a:pt x="1640" y="79"/>
                </a:lnTo>
                <a:lnTo>
                  <a:pt x="1641" y="264"/>
                </a:lnTo>
                <a:lnTo>
                  <a:pt x="1641" y="386"/>
                </a:lnTo>
                <a:lnTo>
                  <a:pt x="1642" y="388"/>
                </a:lnTo>
                <a:lnTo>
                  <a:pt x="1642" y="379"/>
                </a:lnTo>
                <a:lnTo>
                  <a:pt x="1643" y="398"/>
                </a:lnTo>
                <a:lnTo>
                  <a:pt x="1643" y="450"/>
                </a:lnTo>
                <a:lnTo>
                  <a:pt x="1644" y="365"/>
                </a:lnTo>
                <a:lnTo>
                  <a:pt x="1645" y="314"/>
                </a:lnTo>
                <a:lnTo>
                  <a:pt x="1645" y="348"/>
                </a:lnTo>
                <a:lnTo>
                  <a:pt x="1646" y="352"/>
                </a:lnTo>
                <a:lnTo>
                  <a:pt x="1646" y="385"/>
                </a:lnTo>
                <a:lnTo>
                  <a:pt x="1647" y="379"/>
                </a:lnTo>
                <a:lnTo>
                  <a:pt x="1647" y="366"/>
                </a:lnTo>
                <a:lnTo>
                  <a:pt x="1648" y="344"/>
                </a:lnTo>
                <a:lnTo>
                  <a:pt x="1648" y="345"/>
                </a:lnTo>
                <a:lnTo>
                  <a:pt x="1649" y="357"/>
                </a:lnTo>
                <a:lnTo>
                  <a:pt x="1649" y="399"/>
                </a:lnTo>
                <a:lnTo>
                  <a:pt x="1650" y="354"/>
                </a:lnTo>
                <a:lnTo>
                  <a:pt x="1650" y="338"/>
                </a:lnTo>
                <a:lnTo>
                  <a:pt x="1651" y="301"/>
                </a:lnTo>
                <a:lnTo>
                  <a:pt x="1651" y="302"/>
                </a:lnTo>
                <a:lnTo>
                  <a:pt x="1652" y="384"/>
                </a:lnTo>
                <a:lnTo>
                  <a:pt x="1653" y="383"/>
                </a:lnTo>
                <a:lnTo>
                  <a:pt x="1653" y="341"/>
                </a:lnTo>
                <a:lnTo>
                  <a:pt x="1654" y="345"/>
                </a:lnTo>
                <a:lnTo>
                  <a:pt x="1654" y="320"/>
                </a:lnTo>
                <a:lnTo>
                  <a:pt x="1655" y="312"/>
                </a:lnTo>
                <a:lnTo>
                  <a:pt x="1655" y="312"/>
                </a:lnTo>
                <a:lnTo>
                  <a:pt x="1656" y="343"/>
                </a:lnTo>
                <a:lnTo>
                  <a:pt x="1656" y="389"/>
                </a:lnTo>
                <a:lnTo>
                  <a:pt x="1657" y="362"/>
                </a:lnTo>
                <a:lnTo>
                  <a:pt x="1657" y="385"/>
                </a:lnTo>
                <a:lnTo>
                  <a:pt x="1658" y="453"/>
                </a:lnTo>
                <a:lnTo>
                  <a:pt x="1658" y="353"/>
                </a:lnTo>
                <a:lnTo>
                  <a:pt x="1659" y="382"/>
                </a:lnTo>
                <a:lnTo>
                  <a:pt x="1659" y="396"/>
                </a:lnTo>
                <a:lnTo>
                  <a:pt x="1660" y="354"/>
                </a:lnTo>
                <a:lnTo>
                  <a:pt x="1661" y="334"/>
                </a:lnTo>
                <a:lnTo>
                  <a:pt x="1661" y="327"/>
                </a:lnTo>
                <a:lnTo>
                  <a:pt x="1662" y="322"/>
                </a:lnTo>
                <a:lnTo>
                  <a:pt x="1662" y="319"/>
                </a:lnTo>
                <a:lnTo>
                  <a:pt x="1663" y="375"/>
                </a:lnTo>
                <a:lnTo>
                  <a:pt x="1663" y="393"/>
                </a:lnTo>
                <a:lnTo>
                  <a:pt x="1664" y="362"/>
                </a:lnTo>
                <a:lnTo>
                  <a:pt x="1664" y="305"/>
                </a:lnTo>
                <a:lnTo>
                  <a:pt x="1665" y="395"/>
                </a:lnTo>
                <a:lnTo>
                  <a:pt x="1665" y="327"/>
                </a:lnTo>
                <a:lnTo>
                  <a:pt x="1666" y="280"/>
                </a:lnTo>
                <a:lnTo>
                  <a:pt x="1667" y="339"/>
                </a:lnTo>
                <a:lnTo>
                  <a:pt x="1667" y="410"/>
                </a:lnTo>
                <a:lnTo>
                  <a:pt x="1668" y="450"/>
                </a:lnTo>
                <a:lnTo>
                  <a:pt x="1668" y="441"/>
                </a:lnTo>
                <a:lnTo>
                  <a:pt x="1669" y="394"/>
                </a:lnTo>
                <a:lnTo>
                  <a:pt x="1669" y="325"/>
                </a:lnTo>
                <a:lnTo>
                  <a:pt x="1670" y="343"/>
                </a:lnTo>
                <a:lnTo>
                  <a:pt x="1670" y="388"/>
                </a:lnTo>
                <a:lnTo>
                  <a:pt x="1671" y="352"/>
                </a:lnTo>
                <a:lnTo>
                  <a:pt x="1671" y="306"/>
                </a:lnTo>
                <a:lnTo>
                  <a:pt x="1672" y="338"/>
                </a:lnTo>
                <a:lnTo>
                  <a:pt x="1673" y="313"/>
                </a:lnTo>
                <a:lnTo>
                  <a:pt x="1673" y="318"/>
                </a:lnTo>
                <a:lnTo>
                  <a:pt x="1674" y="389"/>
                </a:lnTo>
                <a:lnTo>
                  <a:pt x="1674" y="415"/>
                </a:lnTo>
                <a:lnTo>
                  <a:pt x="1675" y="369"/>
                </a:lnTo>
                <a:lnTo>
                  <a:pt x="1675" y="390"/>
                </a:lnTo>
                <a:lnTo>
                  <a:pt x="1676" y="345"/>
                </a:lnTo>
                <a:lnTo>
                  <a:pt x="1676" y="320"/>
                </a:lnTo>
                <a:lnTo>
                  <a:pt x="1677" y="312"/>
                </a:lnTo>
                <a:lnTo>
                  <a:pt x="1677" y="317"/>
                </a:lnTo>
                <a:lnTo>
                  <a:pt x="1678" y="431"/>
                </a:lnTo>
                <a:lnTo>
                  <a:pt x="1678" y="415"/>
                </a:lnTo>
                <a:lnTo>
                  <a:pt x="1679" y="341"/>
                </a:lnTo>
                <a:lnTo>
                  <a:pt x="1679" y="355"/>
                </a:lnTo>
                <a:lnTo>
                  <a:pt x="1680" y="372"/>
                </a:lnTo>
                <a:lnTo>
                  <a:pt x="1680" y="356"/>
                </a:lnTo>
                <a:lnTo>
                  <a:pt x="1681" y="418"/>
                </a:lnTo>
                <a:lnTo>
                  <a:pt x="1682" y="390"/>
                </a:lnTo>
                <a:lnTo>
                  <a:pt x="1682" y="326"/>
                </a:lnTo>
                <a:lnTo>
                  <a:pt x="1683" y="310"/>
                </a:lnTo>
                <a:lnTo>
                  <a:pt x="1683" y="303"/>
                </a:lnTo>
                <a:lnTo>
                  <a:pt x="1684" y="286"/>
                </a:lnTo>
                <a:lnTo>
                  <a:pt x="1684" y="364"/>
                </a:lnTo>
                <a:lnTo>
                  <a:pt x="1685" y="434"/>
                </a:lnTo>
                <a:lnTo>
                  <a:pt x="1685" y="393"/>
                </a:lnTo>
                <a:lnTo>
                  <a:pt x="1686" y="347"/>
                </a:lnTo>
                <a:lnTo>
                  <a:pt x="1686" y="360"/>
                </a:lnTo>
                <a:lnTo>
                  <a:pt x="1687" y="345"/>
                </a:lnTo>
                <a:lnTo>
                  <a:pt x="1687" y="294"/>
                </a:lnTo>
                <a:lnTo>
                  <a:pt x="1688" y="354"/>
                </a:lnTo>
                <a:lnTo>
                  <a:pt x="1689" y="378"/>
                </a:lnTo>
                <a:lnTo>
                  <a:pt x="1689" y="396"/>
                </a:lnTo>
                <a:lnTo>
                  <a:pt x="1690" y="385"/>
                </a:lnTo>
                <a:lnTo>
                  <a:pt x="1690" y="405"/>
                </a:lnTo>
                <a:lnTo>
                  <a:pt x="1691" y="400"/>
                </a:lnTo>
                <a:lnTo>
                  <a:pt x="1691" y="361"/>
                </a:lnTo>
                <a:lnTo>
                  <a:pt x="1692" y="377"/>
                </a:lnTo>
                <a:lnTo>
                  <a:pt x="1692" y="238"/>
                </a:lnTo>
                <a:lnTo>
                  <a:pt x="1693" y="360"/>
                </a:lnTo>
                <a:lnTo>
                  <a:pt x="1693" y="345"/>
                </a:lnTo>
                <a:lnTo>
                  <a:pt x="1694" y="361"/>
                </a:lnTo>
                <a:lnTo>
                  <a:pt x="1694" y="403"/>
                </a:lnTo>
                <a:lnTo>
                  <a:pt x="1695" y="370"/>
                </a:lnTo>
                <a:lnTo>
                  <a:pt x="1695" y="375"/>
                </a:lnTo>
                <a:lnTo>
                  <a:pt x="1696" y="339"/>
                </a:lnTo>
                <a:lnTo>
                  <a:pt x="1697" y="301"/>
                </a:lnTo>
                <a:lnTo>
                  <a:pt x="1697" y="367"/>
                </a:lnTo>
                <a:lnTo>
                  <a:pt x="1698" y="391"/>
                </a:lnTo>
                <a:lnTo>
                  <a:pt x="1698" y="387"/>
                </a:lnTo>
                <a:lnTo>
                  <a:pt x="1699" y="351"/>
                </a:lnTo>
                <a:lnTo>
                  <a:pt x="1699" y="311"/>
                </a:lnTo>
                <a:lnTo>
                  <a:pt x="1700" y="289"/>
                </a:lnTo>
                <a:lnTo>
                  <a:pt x="1700" y="317"/>
                </a:lnTo>
                <a:lnTo>
                  <a:pt x="1701" y="317"/>
                </a:lnTo>
                <a:lnTo>
                  <a:pt x="1701" y="324"/>
                </a:lnTo>
                <a:lnTo>
                  <a:pt x="1702" y="304"/>
                </a:lnTo>
                <a:lnTo>
                  <a:pt x="1702" y="321"/>
                </a:lnTo>
                <a:lnTo>
                  <a:pt x="1703" y="368"/>
                </a:lnTo>
                <a:lnTo>
                  <a:pt x="1703" y="364"/>
                </a:lnTo>
                <a:lnTo>
                  <a:pt x="1704" y="362"/>
                </a:lnTo>
                <a:lnTo>
                  <a:pt x="1705" y="346"/>
                </a:lnTo>
                <a:lnTo>
                  <a:pt x="1705" y="325"/>
                </a:lnTo>
                <a:lnTo>
                  <a:pt x="1706" y="422"/>
                </a:lnTo>
                <a:lnTo>
                  <a:pt x="1706" y="453"/>
                </a:lnTo>
                <a:lnTo>
                  <a:pt x="1707" y="432"/>
                </a:lnTo>
                <a:lnTo>
                  <a:pt x="1707" y="348"/>
                </a:lnTo>
                <a:lnTo>
                  <a:pt x="1708" y="232"/>
                </a:lnTo>
                <a:lnTo>
                  <a:pt x="1708" y="159"/>
                </a:lnTo>
                <a:lnTo>
                  <a:pt x="1709" y="65"/>
                </a:lnTo>
                <a:lnTo>
                  <a:pt x="1709" y="56"/>
                </a:lnTo>
                <a:lnTo>
                  <a:pt x="1710" y="36"/>
                </a:lnTo>
                <a:lnTo>
                  <a:pt x="1710" y="59"/>
                </a:lnTo>
                <a:lnTo>
                  <a:pt x="1711" y="5"/>
                </a:lnTo>
                <a:lnTo>
                  <a:pt x="1711" y="78"/>
                </a:lnTo>
                <a:lnTo>
                  <a:pt x="1712" y="187"/>
                </a:lnTo>
                <a:lnTo>
                  <a:pt x="1713" y="220"/>
                </a:lnTo>
                <a:lnTo>
                  <a:pt x="1713" y="258"/>
                </a:lnTo>
                <a:lnTo>
                  <a:pt x="1714" y="226"/>
                </a:lnTo>
                <a:lnTo>
                  <a:pt x="1714" y="254"/>
                </a:lnTo>
                <a:lnTo>
                  <a:pt x="1715" y="281"/>
                </a:lnTo>
                <a:lnTo>
                  <a:pt x="1715" y="276"/>
                </a:lnTo>
                <a:lnTo>
                  <a:pt x="1716" y="178"/>
                </a:lnTo>
                <a:lnTo>
                  <a:pt x="1716" y="162"/>
                </a:lnTo>
                <a:lnTo>
                  <a:pt x="1717" y="245"/>
                </a:lnTo>
                <a:lnTo>
                  <a:pt x="1717" y="332"/>
                </a:lnTo>
                <a:lnTo>
                  <a:pt x="1718" y="270"/>
                </a:lnTo>
                <a:lnTo>
                  <a:pt x="1718" y="162"/>
                </a:lnTo>
                <a:lnTo>
                  <a:pt x="1719" y="196"/>
                </a:lnTo>
                <a:lnTo>
                  <a:pt x="1719" y="258"/>
                </a:lnTo>
                <a:lnTo>
                  <a:pt x="1720" y="295"/>
                </a:lnTo>
                <a:lnTo>
                  <a:pt x="1721" y="282"/>
                </a:lnTo>
                <a:lnTo>
                  <a:pt x="1721" y="271"/>
                </a:lnTo>
                <a:lnTo>
                  <a:pt x="1722" y="293"/>
                </a:lnTo>
                <a:lnTo>
                  <a:pt x="1722" y="227"/>
                </a:lnTo>
                <a:lnTo>
                  <a:pt x="1723" y="138"/>
                </a:lnTo>
                <a:lnTo>
                  <a:pt x="1723" y="171"/>
                </a:lnTo>
                <a:lnTo>
                  <a:pt x="1724" y="237"/>
                </a:lnTo>
                <a:lnTo>
                  <a:pt x="1724" y="269"/>
                </a:lnTo>
                <a:lnTo>
                  <a:pt x="1725" y="265"/>
                </a:lnTo>
                <a:lnTo>
                  <a:pt x="1725" y="196"/>
                </a:lnTo>
                <a:lnTo>
                  <a:pt x="1726" y="168"/>
                </a:lnTo>
                <a:lnTo>
                  <a:pt x="1726" y="180"/>
                </a:lnTo>
                <a:lnTo>
                  <a:pt x="1727" y="251"/>
                </a:lnTo>
                <a:lnTo>
                  <a:pt x="1727" y="239"/>
                </a:lnTo>
                <a:lnTo>
                  <a:pt x="1728" y="171"/>
                </a:lnTo>
                <a:lnTo>
                  <a:pt x="1729" y="147"/>
                </a:lnTo>
                <a:lnTo>
                  <a:pt x="1729" y="117"/>
                </a:lnTo>
                <a:lnTo>
                  <a:pt x="1730" y="54"/>
                </a:lnTo>
                <a:lnTo>
                  <a:pt x="1730" y="210"/>
                </a:lnTo>
                <a:lnTo>
                  <a:pt x="1731" y="187"/>
                </a:lnTo>
                <a:lnTo>
                  <a:pt x="1731" y="197"/>
                </a:lnTo>
                <a:lnTo>
                  <a:pt x="1732" y="144"/>
                </a:lnTo>
                <a:lnTo>
                  <a:pt x="1732" y="134"/>
                </a:lnTo>
                <a:lnTo>
                  <a:pt x="1733" y="120"/>
                </a:lnTo>
                <a:lnTo>
                  <a:pt x="1733" y="135"/>
                </a:lnTo>
                <a:lnTo>
                  <a:pt x="1734" y="131"/>
                </a:lnTo>
                <a:lnTo>
                  <a:pt x="1734" y="117"/>
                </a:lnTo>
                <a:lnTo>
                  <a:pt x="1735" y="183"/>
                </a:lnTo>
                <a:lnTo>
                  <a:pt x="1735" y="126"/>
                </a:lnTo>
                <a:lnTo>
                  <a:pt x="1736" y="125"/>
                </a:lnTo>
                <a:lnTo>
                  <a:pt x="1737" y="93"/>
                </a:lnTo>
                <a:lnTo>
                  <a:pt x="1737" y="138"/>
                </a:lnTo>
                <a:lnTo>
                  <a:pt x="1738" y="147"/>
                </a:lnTo>
                <a:lnTo>
                  <a:pt x="1738" y="231"/>
                </a:lnTo>
                <a:lnTo>
                  <a:pt x="1739" y="296"/>
                </a:lnTo>
                <a:lnTo>
                  <a:pt x="1739" y="219"/>
                </a:lnTo>
                <a:lnTo>
                  <a:pt x="1740" y="149"/>
                </a:lnTo>
                <a:lnTo>
                  <a:pt x="1741" y="199"/>
                </a:lnTo>
                <a:lnTo>
                  <a:pt x="1741" y="349"/>
                </a:lnTo>
                <a:lnTo>
                  <a:pt x="1742" y="339"/>
                </a:lnTo>
                <a:lnTo>
                  <a:pt x="1742" y="254"/>
                </a:lnTo>
                <a:lnTo>
                  <a:pt x="1743" y="217"/>
                </a:lnTo>
                <a:lnTo>
                  <a:pt x="1743" y="229"/>
                </a:lnTo>
                <a:lnTo>
                  <a:pt x="1744" y="259"/>
                </a:lnTo>
                <a:lnTo>
                  <a:pt x="1744" y="294"/>
                </a:lnTo>
                <a:lnTo>
                  <a:pt x="1745" y="301"/>
                </a:lnTo>
                <a:lnTo>
                  <a:pt x="1745" y="289"/>
                </a:lnTo>
                <a:lnTo>
                  <a:pt x="1746" y="284"/>
                </a:lnTo>
                <a:lnTo>
                  <a:pt x="1746" y="225"/>
                </a:lnTo>
                <a:lnTo>
                  <a:pt x="1747" y="201"/>
                </a:lnTo>
                <a:lnTo>
                  <a:pt x="1747" y="291"/>
                </a:lnTo>
                <a:lnTo>
                  <a:pt x="1748" y="330"/>
                </a:lnTo>
                <a:lnTo>
                  <a:pt x="1749" y="388"/>
                </a:lnTo>
                <a:lnTo>
                  <a:pt x="1749" y="331"/>
                </a:lnTo>
                <a:lnTo>
                  <a:pt x="1750" y="269"/>
                </a:lnTo>
                <a:lnTo>
                  <a:pt x="1750" y="195"/>
                </a:lnTo>
                <a:lnTo>
                  <a:pt x="1751" y="201"/>
                </a:lnTo>
                <a:lnTo>
                  <a:pt x="1751" y="286"/>
                </a:lnTo>
                <a:lnTo>
                  <a:pt x="1752" y="360"/>
                </a:lnTo>
                <a:lnTo>
                  <a:pt x="1752" y="340"/>
                </a:lnTo>
                <a:lnTo>
                  <a:pt x="1753" y="342"/>
                </a:lnTo>
                <a:lnTo>
                  <a:pt x="1753" y="213"/>
                </a:lnTo>
                <a:lnTo>
                  <a:pt x="1754" y="183"/>
                </a:lnTo>
                <a:lnTo>
                  <a:pt x="1754" y="269"/>
                </a:lnTo>
                <a:lnTo>
                  <a:pt x="1755" y="207"/>
                </a:lnTo>
                <a:lnTo>
                  <a:pt x="1755" y="241"/>
                </a:lnTo>
                <a:lnTo>
                  <a:pt x="1756" y="274"/>
                </a:lnTo>
                <a:lnTo>
                  <a:pt x="1756" y="294"/>
                </a:lnTo>
                <a:lnTo>
                  <a:pt x="1757" y="326"/>
                </a:lnTo>
                <a:lnTo>
                  <a:pt x="1758" y="344"/>
                </a:lnTo>
                <a:lnTo>
                  <a:pt x="1758" y="320"/>
                </a:lnTo>
                <a:lnTo>
                  <a:pt x="1759" y="304"/>
                </a:lnTo>
                <a:lnTo>
                  <a:pt x="1759" y="294"/>
                </a:lnTo>
                <a:lnTo>
                  <a:pt x="1760" y="362"/>
                </a:lnTo>
                <a:lnTo>
                  <a:pt x="1760" y="319"/>
                </a:lnTo>
                <a:lnTo>
                  <a:pt x="1761" y="304"/>
                </a:lnTo>
                <a:lnTo>
                  <a:pt x="1761" y="339"/>
                </a:lnTo>
                <a:lnTo>
                  <a:pt x="1762" y="517"/>
                </a:lnTo>
                <a:lnTo>
                  <a:pt x="1762" y="277"/>
                </a:lnTo>
                <a:lnTo>
                  <a:pt x="1763" y="278"/>
                </a:lnTo>
                <a:lnTo>
                  <a:pt x="1763" y="310"/>
                </a:lnTo>
                <a:lnTo>
                  <a:pt x="1764" y="307"/>
                </a:lnTo>
                <a:lnTo>
                  <a:pt x="1765" y="275"/>
                </a:lnTo>
                <a:lnTo>
                  <a:pt x="1765" y="249"/>
                </a:lnTo>
                <a:lnTo>
                  <a:pt x="1766" y="278"/>
                </a:lnTo>
                <a:lnTo>
                  <a:pt x="1766" y="280"/>
                </a:lnTo>
                <a:lnTo>
                  <a:pt x="1767" y="319"/>
                </a:lnTo>
                <a:lnTo>
                  <a:pt x="1767" y="319"/>
                </a:lnTo>
                <a:lnTo>
                  <a:pt x="1768" y="250"/>
                </a:lnTo>
                <a:lnTo>
                  <a:pt x="1768" y="241"/>
                </a:lnTo>
                <a:lnTo>
                  <a:pt x="1769" y="276"/>
                </a:lnTo>
                <a:lnTo>
                  <a:pt x="1769" y="270"/>
                </a:lnTo>
                <a:lnTo>
                  <a:pt x="1770" y="175"/>
                </a:lnTo>
                <a:lnTo>
                  <a:pt x="1770" y="109"/>
                </a:lnTo>
                <a:lnTo>
                  <a:pt x="1771" y="168"/>
                </a:lnTo>
                <a:lnTo>
                  <a:pt x="1771" y="255"/>
                </a:lnTo>
                <a:lnTo>
                  <a:pt x="1772" y="295"/>
                </a:lnTo>
                <a:lnTo>
                  <a:pt x="1773" y="250"/>
                </a:lnTo>
                <a:lnTo>
                  <a:pt x="1773" y="154"/>
                </a:lnTo>
                <a:lnTo>
                  <a:pt x="1774" y="73"/>
                </a:lnTo>
                <a:lnTo>
                  <a:pt x="1774" y="120"/>
                </a:lnTo>
                <a:lnTo>
                  <a:pt x="1775" y="213"/>
                </a:lnTo>
                <a:lnTo>
                  <a:pt x="1775" y="269"/>
                </a:lnTo>
                <a:lnTo>
                  <a:pt x="1776" y="258"/>
                </a:lnTo>
                <a:lnTo>
                  <a:pt x="1776" y="255"/>
                </a:lnTo>
                <a:lnTo>
                  <a:pt x="1777" y="297"/>
                </a:lnTo>
                <a:lnTo>
                  <a:pt x="1777" y="272"/>
                </a:lnTo>
                <a:lnTo>
                  <a:pt x="1778" y="264"/>
                </a:lnTo>
                <a:lnTo>
                  <a:pt x="1778" y="255"/>
                </a:lnTo>
                <a:lnTo>
                  <a:pt x="1779" y="275"/>
                </a:lnTo>
                <a:lnTo>
                  <a:pt x="1779" y="342"/>
                </a:lnTo>
                <a:lnTo>
                  <a:pt x="1780" y="321"/>
                </a:lnTo>
                <a:lnTo>
                  <a:pt x="1781" y="326"/>
                </a:lnTo>
                <a:lnTo>
                  <a:pt x="1781" y="374"/>
                </a:lnTo>
                <a:lnTo>
                  <a:pt x="1782" y="359"/>
                </a:lnTo>
                <a:lnTo>
                  <a:pt x="1782" y="350"/>
                </a:lnTo>
                <a:lnTo>
                  <a:pt x="1783" y="404"/>
                </a:lnTo>
                <a:lnTo>
                  <a:pt x="1783" y="348"/>
                </a:lnTo>
                <a:lnTo>
                  <a:pt x="1784" y="345"/>
                </a:lnTo>
                <a:lnTo>
                  <a:pt x="1784" y="396"/>
                </a:lnTo>
                <a:lnTo>
                  <a:pt x="1785" y="362"/>
                </a:lnTo>
                <a:lnTo>
                  <a:pt x="1785" y="378"/>
                </a:lnTo>
                <a:lnTo>
                  <a:pt x="1786" y="395"/>
                </a:lnTo>
                <a:lnTo>
                  <a:pt x="1786" y="347"/>
                </a:lnTo>
                <a:lnTo>
                  <a:pt x="1787" y="282"/>
                </a:lnTo>
                <a:lnTo>
                  <a:pt x="1787" y="308"/>
                </a:lnTo>
                <a:lnTo>
                  <a:pt x="1788" y="393"/>
                </a:lnTo>
                <a:lnTo>
                  <a:pt x="1789" y="442"/>
                </a:lnTo>
                <a:lnTo>
                  <a:pt x="1789" y="452"/>
                </a:lnTo>
                <a:lnTo>
                  <a:pt x="1790" y="355"/>
                </a:lnTo>
                <a:lnTo>
                  <a:pt x="1790" y="305"/>
                </a:lnTo>
                <a:lnTo>
                  <a:pt x="1791" y="276"/>
                </a:lnTo>
                <a:lnTo>
                  <a:pt x="1791" y="316"/>
                </a:lnTo>
                <a:lnTo>
                  <a:pt x="1792" y="352"/>
                </a:lnTo>
                <a:lnTo>
                  <a:pt x="1792" y="420"/>
                </a:lnTo>
                <a:lnTo>
                  <a:pt x="1793" y="366"/>
                </a:lnTo>
                <a:lnTo>
                  <a:pt x="1793" y="353"/>
                </a:lnTo>
                <a:lnTo>
                  <a:pt x="1794" y="318"/>
                </a:lnTo>
                <a:lnTo>
                  <a:pt x="1794" y="385"/>
                </a:lnTo>
                <a:lnTo>
                  <a:pt x="1795" y="356"/>
                </a:lnTo>
                <a:lnTo>
                  <a:pt x="1795" y="317"/>
                </a:lnTo>
                <a:lnTo>
                  <a:pt x="1796" y="343"/>
                </a:lnTo>
                <a:lnTo>
                  <a:pt x="1797" y="304"/>
                </a:lnTo>
                <a:lnTo>
                  <a:pt x="1797" y="352"/>
                </a:lnTo>
                <a:lnTo>
                  <a:pt x="1798" y="404"/>
                </a:lnTo>
                <a:lnTo>
                  <a:pt x="1798" y="422"/>
                </a:lnTo>
                <a:lnTo>
                  <a:pt x="1799" y="320"/>
                </a:lnTo>
                <a:lnTo>
                  <a:pt x="1799" y="339"/>
                </a:lnTo>
                <a:lnTo>
                  <a:pt x="1800" y="420"/>
                </a:lnTo>
                <a:lnTo>
                  <a:pt x="1800" y="350"/>
                </a:lnTo>
                <a:lnTo>
                  <a:pt x="1801" y="306"/>
                </a:lnTo>
                <a:lnTo>
                  <a:pt x="1801" y="343"/>
                </a:lnTo>
                <a:lnTo>
                  <a:pt x="1802" y="329"/>
                </a:lnTo>
                <a:lnTo>
                  <a:pt x="1802" y="352"/>
                </a:lnTo>
                <a:lnTo>
                  <a:pt x="1803" y="347"/>
                </a:lnTo>
                <a:lnTo>
                  <a:pt x="1803" y="334"/>
                </a:lnTo>
                <a:lnTo>
                  <a:pt x="1804" y="376"/>
                </a:lnTo>
                <a:lnTo>
                  <a:pt x="1805" y="390"/>
                </a:lnTo>
                <a:lnTo>
                  <a:pt x="1805" y="349"/>
                </a:lnTo>
                <a:lnTo>
                  <a:pt x="1806" y="309"/>
                </a:lnTo>
                <a:lnTo>
                  <a:pt x="1806" y="371"/>
                </a:lnTo>
                <a:lnTo>
                  <a:pt x="1807" y="365"/>
                </a:lnTo>
                <a:lnTo>
                  <a:pt x="1807" y="323"/>
                </a:lnTo>
                <a:lnTo>
                  <a:pt x="1808" y="365"/>
                </a:lnTo>
                <a:lnTo>
                  <a:pt x="1808" y="414"/>
                </a:lnTo>
                <a:lnTo>
                  <a:pt x="1809" y="390"/>
                </a:lnTo>
                <a:lnTo>
                  <a:pt x="1810" y="361"/>
                </a:lnTo>
                <a:lnTo>
                  <a:pt x="1810" y="368"/>
                </a:lnTo>
                <a:lnTo>
                  <a:pt x="1811" y="285"/>
                </a:lnTo>
                <a:lnTo>
                  <a:pt x="1811" y="347"/>
                </a:lnTo>
                <a:lnTo>
                  <a:pt x="1812" y="320"/>
                </a:lnTo>
                <a:lnTo>
                  <a:pt x="1812" y="332"/>
                </a:lnTo>
                <a:lnTo>
                  <a:pt x="1813" y="408"/>
                </a:lnTo>
                <a:lnTo>
                  <a:pt x="1813" y="402"/>
                </a:lnTo>
                <a:lnTo>
                  <a:pt x="1814" y="360"/>
                </a:lnTo>
                <a:lnTo>
                  <a:pt x="1814" y="252"/>
                </a:lnTo>
                <a:lnTo>
                  <a:pt x="1815" y="299"/>
                </a:lnTo>
                <a:lnTo>
                  <a:pt x="1815" y="480"/>
                </a:lnTo>
                <a:lnTo>
                  <a:pt x="1816" y="443"/>
                </a:lnTo>
                <a:lnTo>
                  <a:pt x="1817" y="315"/>
                </a:lnTo>
                <a:lnTo>
                  <a:pt x="1817" y="264"/>
                </a:lnTo>
                <a:lnTo>
                  <a:pt x="1818" y="375"/>
                </a:lnTo>
                <a:lnTo>
                  <a:pt x="1818" y="374"/>
                </a:lnTo>
                <a:lnTo>
                  <a:pt x="1819" y="313"/>
                </a:lnTo>
                <a:lnTo>
                  <a:pt x="1819" y="261"/>
                </a:lnTo>
                <a:lnTo>
                  <a:pt x="1820" y="321"/>
                </a:lnTo>
                <a:lnTo>
                  <a:pt x="1820" y="295"/>
                </a:lnTo>
                <a:lnTo>
                  <a:pt x="1821" y="122"/>
                </a:lnTo>
                <a:lnTo>
                  <a:pt x="1821" y="276"/>
                </a:lnTo>
                <a:lnTo>
                  <a:pt x="1822" y="421"/>
                </a:lnTo>
                <a:lnTo>
                  <a:pt x="1822" y="477"/>
                </a:lnTo>
                <a:lnTo>
                  <a:pt x="1823" y="517"/>
                </a:lnTo>
                <a:lnTo>
                  <a:pt x="1823" y="394"/>
                </a:lnTo>
                <a:lnTo>
                  <a:pt x="1824" y="252"/>
                </a:lnTo>
                <a:lnTo>
                  <a:pt x="1825" y="120"/>
                </a:lnTo>
                <a:lnTo>
                  <a:pt x="1825" y="147"/>
                </a:lnTo>
                <a:lnTo>
                  <a:pt x="1826" y="125"/>
                </a:lnTo>
                <a:lnTo>
                  <a:pt x="1826" y="78"/>
                </a:lnTo>
                <a:lnTo>
                  <a:pt x="1827" y="119"/>
                </a:lnTo>
                <a:lnTo>
                  <a:pt x="1827" y="167"/>
                </a:lnTo>
                <a:lnTo>
                  <a:pt x="1828" y="172"/>
                </a:lnTo>
                <a:lnTo>
                  <a:pt x="1828" y="223"/>
                </a:lnTo>
                <a:lnTo>
                  <a:pt x="1829" y="308"/>
                </a:lnTo>
                <a:lnTo>
                  <a:pt x="1829" y="252"/>
                </a:lnTo>
                <a:lnTo>
                  <a:pt x="1830" y="140"/>
                </a:lnTo>
                <a:lnTo>
                  <a:pt x="1830" y="129"/>
                </a:lnTo>
                <a:lnTo>
                  <a:pt x="1831" y="237"/>
                </a:lnTo>
                <a:lnTo>
                  <a:pt x="1831" y="293"/>
                </a:lnTo>
                <a:lnTo>
                  <a:pt x="1832" y="243"/>
                </a:lnTo>
                <a:lnTo>
                  <a:pt x="1832" y="207"/>
                </a:lnTo>
                <a:lnTo>
                  <a:pt x="1833" y="214"/>
                </a:lnTo>
                <a:lnTo>
                  <a:pt x="1834" y="206"/>
                </a:lnTo>
                <a:lnTo>
                  <a:pt x="1834" y="229"/>
                </a:lnTo>
                <a:lnTo>
                  <a:pt x="1835" y="245"/>
                </a:lnTo>
                <a:lnTo>
                  <a:pt x="1835" y="199"/>
                </a:lnTo>
                <a:lnTo>
                  <a:pt x="1836" y="185"/>
                </a:lnTo>
                <a:lnTo>
                  <a:pt x="1836" y="186"/>
                </a:lnTo>
                <a:lnTo>
                  <a:pt x="1837" y="227"/>
                </a:lnTo>
                <a:lnTo>
                  <a:pt x="1837" y="264"/>
                </a:lnTo>
                <a:lnTo>
                  <a:pt x="1838" y="247"/>
                </a:lnTo>
                <a:lnTo>
                  <a:pt x="1838" y="194"/>
                </a:lnTo>
                <a:lnTo>
                  <a:pt x="1839" y="182"/>
                </a:lnTo>
                <a:lnTo>
                  <a:pt x="1839" y="231"/>
                </a:lnTo>
                <a:lnTo>
                  <a:pt x="1840" y="286"/>
                </a:lnTo>
                <a:lnTo>
                  <a:pt x="1841" y="259"/>
                </a:lnTo>
                <a:lnTo>
                  <a:pt x="1841" y="247"/>
                </a:lnTo>
                <a:lnTo>
                  <a:pt x="1842" y="266"/>
                </a:lnTo>
                <a:lnTo>
                  <a:pt x="1842" y="258"/>
                </a:lnTo>
                <a:lnTo>
                  <a:pt x="1843" y="247"/>
                </a:lnTo>
                <a:lnTo>
                  <a:pt x="1843" y="180"/>
                </a:lnTo>
                <a:lnTo>
                  <a:pt x="1844" y="190"/>
                </a:lnTo>
                <a:lnTo>
                  <a:pt x="1844" y="293"/>
                </a:lnTo>
                <a:lnTo>
                  <a:pt x="1845" y="382"/>
                </a:lnTo>
                <a:lnTo>
                  <a:pt x="1845" y="418"/>
                </a:lnTo>
                <a:lnTo>
                  <a:pt x="1846" y="426"/>
                </a:lnTo>
                <a:lnTo>
                  <a:pt x="1846" y="305"/>
                </a:lnTo>
                <a:lnTo>
                  <a:pt x="1847" y="292"/>
                </a:lnTo>
                <a:lnTo>
                  <a:pt x="1847" y="372"/>
                </a:lnTo>
                <a:lnTo>
                  <a:pt x="1848" y="453"/>
                </a:lnTo>
                <a:lnTo>
                  <a:pt x="1849" y="443"/>
                </a:lnTo>
                <a:lnTo>
                  <a:pt x="1849" y="307"/>
                </a:lnTo>
                <a:lnTo>
                  <a:pt x="1850" y="267"/>
                </a:lnTo>
                <a:lnTo>
                  <a:pt x="1850" y="372"/>
                </a:lnTo>
                <a:lnTo>
                  <a:pt x="1851" y="439"/>
                </a:lnTo>
                <a:lnTo>
                  <a:pt x="1851" y="398"/>
                </a:lnTo>
                <a:lnTo>
                  <a:pt x="1852" y="320"/>
                </a:lnTo>
                <a:lnTo>
                  <a:pt x="1852" y="347"/>
                </a:lnTo>
                <a:lnTo>
                  <a:pt x="1853" y="454"/>
                </a:lnTo>
                <a:lnTo>
                  <a:pt x="1853" y="364"/>
                </a:lnTo>
                <a:lnTo>
                  <a:pt x="1854" y="305"/>
                </a:lnTo>
                <a:lnTo>
                  <a:pt x="1854" y="355"/>
                </a:lnTo>
                <a:lnTo>
                  <a:pt x="1855" y="437"/>
                </a:lnTo>
                <a:lnTo>
                  <a:pt x="1855" y="391"/>
                </a:lnTo>
                <a:lnTo>
                  <a:pt x="1856" y="337"/>
                </a:lnTo>
                <a:lnTo>
                  <a:pt x="1857" y="272"/>
                </a:lnTo>
                <a:lnTo>
                  <a:pt x="1857" y="267"/>
                </a:lnTo>
                <a:lnTo>
                  <a:pt x="1858" y="348"/>
                </a:lnTo>
                <a:lnTo>
                  <a:pt x="1858" y="352"/>
                </a:lnTo>
                <a:lnTo>
                  <a:pt x="1859" y="364"/>
                </a:lnTo>
                <a:lnTo>
                  <a:pt x="1859" y="397"/>
                </a:lnTo>
                <a:lnTo>
                  <a:pt x="1860" y="365"/>
                </a:lnTo>
                <a:lnTo>
                  <a:pt x="1860" y="378"/>
                </a:lnTo>
                <a:lnTo>
                  <a:pt x="1861" y="346"/>
                </a:lnTo>
                <a:lnTo>
                  <a:pt x="1861" y="360"/>
                </a:lnTo>
                <a:lnTo>
                  <a:pt x="1862" y="357"/>
                </a:lnTo>
                <a:lnTo>
                  <a:pt x="1862" y="383"/>
                </a:lnTo>
                <a:lnTo>
                  <a:pt x="1863" y="394"/>
                </a:lnTo>
                <a:lnTo>
                  <a:pt x="1863" y="277"/>
                </a:lnTo>
                <a:lnTo>
                  <a:pt x="1864" y="273"/>
                </a:lnTo>
                <a:lnTo>
                  <a:pt x="1865" y="356"/>
                </a:lnTo>
                <a:lnTo>
                  <a:pt x="1865" y="360"/>
                </a:lnTo>
                <a:lnTo>
                  <a:pt x="1866" y="357"/>
                </a:lnTo>
                <a:lnTo>
                  <a:pt x="1866" y="320"/>
                </a:lnTo>
                <a:lnTo>
                  <a:pt x="1867" y="366"/>
                </a:lnTo>
                <a:lnTo>
                  <a:pt x="1867" y="425"/>
                </a:lnTo>
                <a:lnTo>
                  <a:pt x="1868" y="434"/>
                </a:lnTo>
                <a:lnTo>
                  <a:pt x="1868" y="349"/>
                </a:lnTo>
                <a:lnTo>
                  <a:pt x="1869" y="355"/>
                </a:lnTo>
                <a:lnTo>
                  <a:pt x="1869" y="323"/>
                </a:lnTo>
                <a:lnTo>
                  <a:pt x="1870" y="275"/>
                </a:lnTo>
                <a:lnTo>
                  <a:pt x="1870" y="315"/>
                </a:lnTo>
                <a:lnTo>
                  <a:pt x="1871" y="366"/>
                </a:lnTo>
                <a:lnTo>
                  <a:pt x="1871" y="429"/>
                </a:lnTo>
                <a:lnTo>
                  <a:pt x="1872" y="387"/>
                </a:lnTo>
                <a:lnTo>
                  <a:pt x="1873" y="302"/>
                </a:lnTo>
                <a:lnTo>
                  <a:pt x="1873" y="319"/>
                </a:lnTo>
                <a:lnTo>
                  <a:pt x="1874" y="385"/>
                </a:lnTo>
                <a:lnTo>
                  <a:pt x="1874" y="367"/>
                </a:lnTo>
                <a:lnTo>
                  <a:pt x="1875" y="297"/>
                </a:lnTo>
                <a:lnTo>
                  <a:pt x="1875" y="332"/>
                </a:lnTo>
                <a:lnTo>
                  <a:pt x="1876" y="403"/>
                </a:lnTo>
                <a:lnTo>
                  <a:pt x="1876" y="381"/>
                </a:lnTo>
                <a:lnTo>
                  <a:pt x="1877" y="415"/>
                </a:lnTo>
                <a:lnTo>
                  <a:pt x="1878" y="383"/>
                </a:lnTo>
                <a:lnTo>
                  <a:pt x="1878" y="326"/>
                </a:lnTo>
                <a:lnTo>
                  <a:pt x="1879" y="347"/>
                </a:lnTo>
                <a:lnTo>
                  <a:pt x="1879" y="347"/>
                </a:lnTo>
                <a:lnTo>
                  <a:pt x="1880" y="348"/>
                </a:lnTo>
                <a:lnTo>
                  <a:pt x="1880" y="373"/>
                </a:lnTo>
                <a:lnTo>
                  <a:pt x="1881" y="362"/>
                </a:lnTo>
                <a:lnTo>
                  <a:pt x="1881" y="376"/>
                </a:lnTo>
                <a:lnTo>
                  <a:pt x="1882" y="367"/>
                </a:lnTo>
                <a:lnTo>
                  <a:pt x="1882" y="336"/>
                </a:lnTo>
                <a:lnTo>
                  <a:pt x="1883" y="327"/>
                </a:lnTo>
                <a:lnTo>
                  <a:pt x="1883" y="326"/>
                </a:lnTo>
                <a:lnTo>
                  <a:pt x="1884" y="309"/>
                </a:lnTo>
                <a:lnTo>
                  <a:pt x="1884" y="277"/>
                </a:lnTo>
                <a:lnTo>
                  <a:pt x="1885" y="291"/>
                </a:lnTo>
                <a:lnTo>
                  <a:pt x="1886" y="333"/>
                </a:lnTo>
                <a:lnTo>
                  <a:pt x="1886" y="342"/>
                </a:lnTo>
                <a:lnTo>
                  <a:pt x="1887" y="276"/>
                </a:lnTo>
                <a:lnTo>
                  <a:pt x="1887" y="222"/>
                </a:lnTo>
                <a:lnTo>
                  <a:pt x="1888" y="264"/>
                </a:lnTo>
                <a:lnTo>
                  <a:pt x="1888" y="364"/>
                </a:lnTo>
                <a:lnTo>
                  <a:pt x="1889" y="385"/>
                </a:lnTo>
                <a:lnTo>
                  <a:pt x="1889" y="302"/>
                </a:lnTo>
                <a:lnTo>
                  <a:pt x="1890" y="265"/>
                </a:lnTo>
                <a:lnTo>
                  <a:pt x="1890" y="316"/>
                </a:lnTo>
                <a:lnTo>
                  <a:pt x="1891" y="342"/>
                </a:lnTo>
                <a:lnTo>
                  <a:pt x="1891" y="422"/>
                </a:lnTo>
                <a:lnTo>
                  <a:pt x="1892" y="430"/>
                </a:lnTo>
                <a:lnTo>
                  <a:pt x="1893" y="370"/>
                </a:lnTo>
                <a:lnTo>
                  <a:pt x="1893" y="340"/>
                </a:lnTo>
                <a:lnTo>
                  <a:pt x="1894" y="386"/>
                </a:lnTo>
                <a:lnTo>
                  <a:pt x="1894" y="409"/>
                </a:lnTo>
                <a:lnTo>
                  <a:pt x="1895" y="424"/>
                </a:lnTo>
                <a:lnTo>
                  <a:pt x="1895" y="414"/>
                </a:lnTo>
                <a:lnTo>
                  <a:pt x="1896" y="382"/>
                </a:lnTo>
                <a:lnTo>
                  <a:pt x="1896" y="302"/>
                </a:lnTo>
                <a:lnTo>
                  <a:pt x="1897" y="202"/>
                </a:lnTo>
                <a:lnTo>
                  <a:pt x="1897" y="122"/>
                </a:lnTo>
                <a:lnTo>
                  <a:pt x="1898" y="158"/>
                </a:lnTo>
                <a:lnTo>
                  <a:pt x="1898" y="162"/>
                </a:lnTo>
                <a:lnTo>
                  <a:pt x="1899" y="39"/>
                </a:lnTo>
                <a:lnTo>
                  <a:pt x="1899" y="15"/>
                </a:lnTo>
                <a:lnTo>
                  <a:pt x="1900" y="108"/>
                </a:lnTo>
                <a:lnTo>
                  <a:pt x="1901" y="16"/>
                </a:lnTo>
                <a:lnTo>
                  <a:pt x="1901" y="142"/>
                </a:lnTo>
                <a:lnTo>
                  <a:pt x="1902" y="275"/>
                </a:lnTo>
                <a:lnTo>
                  <a:pt x="1902" y="301"/>
                </a:lnTo>
                <a:lnTo>
                  <a:pt x="1903" y="189"/>
                </a:lnTo>
                <a:lnTo>
                  <a:pt x="1903" y="163"/>
                </a:lnTo>
                <a:lnTo>
                  <a:pt x="1904" y="297"/>
                </a:lnTo>
                <a:lnTo>
                  <a:pt x="1904" y="360"/>
                </a:lnTo>
                <a:lnTo>
                  <a:pt x="1905" y="249"/>
                </a:lnTo>
                <a:lnTo>
                  <a:pt x="1905" y="116"/>
                </a:lnTo>
                <a:lnTo>
                  <a:pt x="1906" y="185"/>
                </a:lnTo>
                <a:lnTo>
                  <a:pt x="1906" y="237"/>
                </a:lnTo>
                <a:lnTo>
                  <a:pt x="1907" y="249"/>
                </a:lnTo>
                <a:lnTo>
                  <a:pt x="1907" y="293"/>
                </a:lnTo>
                <a:lnTo>
                  <a:pt x="1908" y="276"/>
                </a:lnTo>
                <a:lnTo>
                  <a:pt x="1908" y="250"/>
                </a:lnTo>
                <a:lnTo>
                  <a:pt x="1909" y="229"/>
                </a:lnTo>
                <a:lnTo>
                  <a:pt x="1910" y="275"/>
                </a:lnTo>
                <a:lnTo>
                  <a:pt x="1910" y="290"/>
                </a:lnTo>
                <a:lnTo>
                  <a:pt x="1911" y="304"/>
                </a:lnTo>
                <a:lnTo>
                  <a:pt x="1911" y="302"/>
                </a:lnTo>
                <a:lnTo>
                  <a:pt x="1912" y="261"/>
                </a:lnTo>
                <a:lnTo>
                  <a:pt x="1912" y="217"/>
                </a:lnTo>
                <a:lnTo>
                  <a:pt x="1913" y="131"/>
                </a:lnTo>
                <a:lnTo>
                  <a:pt x="1913" y="134"/>
                </a:lnTo>
                <a:lnTo>
                  <a:pt x="1914" y="221"/>
                </a:lnTo>
                <a:lnTo>
                  <a:pt x="1914" y="231"/>
                </a:lnTo>
                <a:lnTo>
                  <a:pt x="1915" y="157"/>
                </a:lnTo>
                <a:lnTo>
                  <a:pt x="1915" y="174"/>
                </a:lnTo>
                <a:lnTo>
                  <a:pt x="1916" y="190"/>
                </a:lnTo>
                <a:lnTo>
                  <a:pt x="1917" y="175"/>
                </a:lnTo>
                <a:lnTo>
                  <a:pt x="1917" y="156"/>
                </a:lnTo>
                <a:lnTo>
                  <a:pt x="1918" y="176"/>
                </a:lnTo>
                <a:lnTo>
                  <a:pt x="1918" y="182"/>
                </a:lnTo>
                <a:lnTo>
                  <a:pt x="1919" y="160"/>
                </a:lnTo>
                <a:lnTo>
                  <a:pt x="1919" y="164"/>
                </a:lnTo>
                <a:lnTo>
                  <a:pt x="1920" y="144"/>
                </a:lnTo>
                <a:lnTo>
                  <a:pt x="1920" y="123"/>
                </a:lnTo>
                <a:lnTo>
                  <a:pt x="1921" y="111"/>
                </a:lnTo>
                <a:lnTo>
                  <a:pt x="1921" y="54"/>
                </a:lnTo>
                <a:lnTo>
                  <a:pt x="1922" y="171"/>
                </a:lnTo>
                <a:lnTo>
                  <a:pt x="1922" y="126"/>
                </a:lnTo>
                <a:lnTo>
                  <a:pt x="1923" y="100"/>
                </a:lnTo>
                <a:lnTo>
                  <a:pt x="1923" y="34"/>
                </a:lnTo>
                <a:lnTo>
                  <a:pt x="1924" y="95"/>
                </a:lnTo>
                <a:lnTo>
                  <a:pt x="1925" y="79"/>
                </a:lnTo>
                <a:lnTo>
                  <a:pt x="1925" y="144"/>
                </a:lnTo>
                <a:lnTo>
                  <a:pt x="1926" y="362"/>
                </a:lnTo>
                <a:lnTo>
                  <a:pt x="1926" y="151"/>
                </a:lnTo>
                <a:lnTo>
                  <a:pt x="1927" y="74"/>
                </a:lnTo>
                <a:lnTo>
                  <a:pt x="1927" y="124"/>
                </a:lnTo>
                <a:lnTo>
                  <a:pt x="1928" y="124"/>
                </a:lnTo>
                <a:lnTo>
                  <a:pt x="1928" y="219"/>
                </a:lnTo>
                <a:lnTo>
                  <a:pt x="1929" y="235"/>
                </a:lnTo>
                <a:lnTo>
                  <a:pt x="1929" y="252"/>
                </a:lnTo>
                <a:lnTo>
                  <a:pt x="1930" y="151"/>
                </a:lnTo>
                <a:lnTo>
                  <a:pt x="1930" y="153"/>
                </a:lnTo>
                <a:lnTo>
                  <a:pt x="1931" y="211"/>
                </a:lnTo>
                <a:lnTo>
                  <a:pt x="1931" y="248"/>
                </a:lnTo>
                <a:lnTo>
                  <a:pt x="1932" y="228"/>
                </a:lnTo>
                <a:lnTo>
                  <a:pt x="1933" y="268"/>
                </a:lnTo>
                <a:lnTo>
                  <a:pt x="1933" y="280"/>
                </a:lnTo>
                <a:lnTo>
                  <a:pt x="1934" y="301"/>
                </a:lnTo>
                <a:lnTo>
                  <a:pt x="1934" y="232"/>
                </a:lnTo>
                <a:lnTo>
                  <a:pt x="1935" y="228"/>
                </a:lnTo>
                <a:lnTo>
                  <a:pt x="1935" y="243"/>
                </a:lnTo>
                <a:lnTo>
                  <a:pt x="1936" y="245"/>
                </a:lnTo>
                <a:lnTo>
                  <a:pt x="1936" y="229"/>
                </a:lnTo>
                <a:lnTo>
                  <a:pt x="1937" y="236"/>
                </a:lnTo>
                <a:lnTo>
                  <a:pt x="1937" y="269"/>
                </a:lnTo>
                <a:lnTo>
                  <a:pt x="1938" y="263"/>
                </a:lnTo>
                <a:lnTo>
                  <a:pt x="1938" y="201"/>
                </a:lnTo>
                <a:lnTo>
                  <a:pt x="1939" y="217"/>
                </a:lnTo>
                <a:lnTo>
                  <a:pt x="1939" y="260"/>
                </a:lnTo>
                <a:lnTo>
                  <a:pt x="1940" y="255"/>
                </a:lnTo>
                <a:lnTo>
                  <a:pt x="1941" y="219"/>
                </a:lnTo>
                <a:lnTo>
                  <a:pt x="1941" y="196"/>
                </a:lnTo>
                <a:lnTo>
                  <a:pt x="1942" y="220"/>
                </a:lnTo>
                <a:lnTo>
                  <a:pt x="1942" y="129"/>
                </a:lnTo>
                <a:lnTo>
                  <a:pt x="1943" y="191"/>
                </a:lnTo>
                <a:lnTo>
                  <a:pt x="1943" y="272"/>
                </a:lnTo>
                <a:lnTo>
                  <a:pt x="1944" y="365"/>
                </a:lnTo>
                <a:lnTo>
                  <a:pt x="1944" y="393"/>
                </a:lnTo>
                <a:lnTo>
                  <a:pt x="1945" y="322"/>
                </a:lnTo>
                <a:lnTo>
                  <a:pt x="1945" y="334"/>
                </a:lnTo>
                <a:lnTo>
                  <a:pt x="1946" y="328"/>
                </a:lnTo>
                <a:lnTo>
                  <a:pt x="1946" y="332"/>
                </a:lnTo>
                <a:lnTo>
                  <a:pt x="1947" y="377"/>
                </a:lnTo>
                <a:lnTo>
                  <a:pt x="1948" y="227"/>
                </a:lnTo>
                <a:lnTo>
                  <a:pt x="1948" y="332"/>
                </a:lnTo>
                <a:lnTo>
                  <a:pt x="1949" y="470"/>
                </a:lnTo>
                <a:lnTo>
                  <a:pt x="1949" y="260"/>
                </a:lnTo>
                <a:lnTo>
                  <a:pt x="1950" y="303"/>
                </a:lnTo>
                <a:lnTo>
                  <a:pt x="1950" y="285"/>
                </a:lnTo>
                <a:lnTo>
                  <a:pt x="1951" y="282"/>
                </a:lnTo>
                <a:lnTo>
                  <a:pt x="1951" y="329"/>
                </a:lnTo>
                <a:lnTo>
                  <a:pt x="1952" y="314"/>
                </a:lnTo>
                <a:lnTo>
                  <a:pt x="1953" y="268"/>
                </a:lnTo>
                <a:lnTo>
                  <a:pt x="1953" y="332"/>
                </a:lnTo>
                <a:lnTo>
                  <a:pt x="1954" y="314"/>
                </a:lnTo>
                <a:lnTo>
                  <a:pt x="1954" y="297"/>
                </a:lnTo>
                <a:lnTo>
                  <a:pt x="1955" y="285"/>
                </a:lnTo>
                <a:lnTo>
                  <a:pt x="1955" y="263"/>
                </a:lnTo>
                <a:lnTo>
                  <a:pt x="1956" y="259"/>
                </a:lnTo>
                <a:lnTo>
                  <a:pt x="1956" y="261"/>
                </a:lnTo>
                <a:lnTo>
                  <a:pt x="1957" y="288"/>
                </a:lnTo>
                <a:lnTo>
                  <a:pt x="1957" y="271"/>
                </a:lnTo>
                <a:lnTo>
                  <a:pt x="1958" y="225"/>
                </a:lnTo>
                <a:lnTo>
                  <a:pt x="1958" y="198"/>
                </a:lnTo>
                <a:lnTo>
                  <a:pt x="1959" y="138"/>
                </a:lnTo>
                <a:lnTo>
                  <a:pt x="1959" y="78"/>
                </a:lnTo>
                <a:lnTo>
                  <a:pt x="1960" y="125"/>
                </a:lnTo>
                <a:lnTo>
                  <a:pt x="1960" y="213"/>
                </a:lnTo>
                <a:lnTo>
                  <a:pt x="1961" y="268"/>
                </a:lnTo>
                <a:lnTo>
                  <a:pt x="1962" y="228"/>
                </a:lnTo>
                <a:lnTo>
                  <a:pt x="1962" y="222"/>
                </a:lnTo>
                <a:lnTo>
                  <a:pt x="1963" y="192"/>
                </a:lnTo>
                <a:lnTo>
                  <a:pt x="1963" y="164"/>
                </a:lnTo>
                <a:lnTo>
                  <a:pt x="1964" y="167"/>
                </a:lnTo>
                <a:lnTo>
                  <a:pt x="1964" y="163"/>
                </a:lnTo>
                <a:lnTo>
                  <a:pt x="1965" y="99"/>
                </a:lnTo>
                <a:lnTo>
                  <a:pt x="1965" y="104"/>
                </a:lnTo>
                <a:lnTo>
                  <a:pt x="1966" y="121"/>
                </a:lnTo>
                <a:lnTo>
                  <a:pt x="1966" y="97"/>
                </a:lnTo>
                <a:lnTo>
                  <a:pt x="1967" y="78"/>
                </a:lnTo>
                <a:lnTo>
                  <a:pt x="1967" y="160"/>
                </a:lnTo>
                <a:lnTo>
                  <a:pt x="1968" y="240"/>
                </a:lnTo>
                <a:lnTo>
                  <a:pt x="1969" y="180"/>
                </a:lnTo>
                <a:lnTo>
                  <a:pt x="1969" y="79"/>
                </a:lnTo>
                <a:lnTo>
                  <a:pt x="1970" y="69"/>
                </a:lnTo>
                <a:lnTo>
                  <a:pt x="1970" y="163"/>
                </a:lnTo>
                <a:lnTo>
                  <a:pt x="1971" y="154"/>
                </a:lnTo>
                <a:lnTo>
                  <a:pt x="1971" y="190"/>
                </a:lnTo>
                <a:lnTo>
                  <a:pt x="1972" y="294"/>
                </a:lnTo>
                <a:lnTo>
                  <a:pt x="1972" y="255"/>
                </a:lnTo>
                <a:lnTo>
                  <a:pt x="1973" y="97"/>
                </a:lnTo>
                <a:lnTo>
                  <a:pt x="1973" y="143"/>
                </a:lnTo>
                <a:lnTo>
                  <a:pt x="1974" y="263"/>
                </a:lnTo>
                <a:lnTo>
                  <a:pt x="1974" y="281"/>
                </a:lnTo>
                <a:lnTo>
                  <a:pt x="1975" y="223"/>
                </a:lnTo>
                <a:lnTo>
                  <a:pt x="1975" y="218"/>
                </a:lnTo>
                <a:lnTo>
                  <a:pt x="1976" y="257"/>
                </a:lnTo>
                <a:lnTo>
                  <a:pt x="1977" y="245"/>
                </a:lnTo>
                <a:lnTo>
                  <a:pt x="1977" y="227"/>
                </a:lnTo>
                <a:lnTo>
                  <a:pt x="1978" y="249"/>
                </a:lnTo>
                <a:lnTo>
                  <a:pt x="1978" y="274"/>
                </a:lnTo>
                <a:lnTo>
                  <a:pt x="1979" y="306"/>
                </a:lnTo>
                <a:lnTo>
                  <a:pt x="1979" y="327"/>
                </a:lnTo>
                <a:lnTo>
                  <a:pt x="1980" y="293"/>
                </a:lnTo>
                <a:lnTo>
                  <a:pt x="1980" y="280"/>
                </a:lnTo>
                <a:lnTo>
                  <a:pt x="1981" y="339"/>
                </a:lnTo>
                <a:lnTo>
                  <a:pt x="1981" y="400"/>
                </a:lnTo>
                <a:lnTo>
                  <a:pt x="1982" y="397"/>
                </a:lnTo>
                <a:lnTo>
                  <a:pt x="1982" y="372"/>
                </a:lnTo>
                <a:lnTo>
                  <a:pt x="1983" y="312"/>
                </a:lnTo>
                <a:lnTo>
                  <a:pt x="1983" y="310"/>
                </a:lnTo>
                <a:lnTo>
                  <a:pt x="1984" y="373"/>
                </a:lnTo>
                <a:lnTo>
                  <a:pt x="1985" y="374"/>
                </a:lnTo>
                <a:lnTo>
                  <a:pt x="1985" y="397"/>
                </a:lnTo>
                <a:lnTo>
                  <a:pt x="1986" y="441"/>
                </a:lnTo>
                <a:lnTo>
                  <a:pt x="1986" y="357"/>
                </a:lnTo>
                <a:lnTo>
                  <a:pt x="1987" y="324"/>
                </a:lnTo>
                <a:lnTo>
                  <a:pt x="1987" y="359"/>
                </a:lnTo>
                <a:lnTo>
                  <a:pt x="1988" y="377"/>
                </a:lnTo>
                <a:lnTo>
                  <a:pt x="1988" y="322"/>
                </a:lnTo>
                <a:lnTo>
                  <a:pt x="1989" y="279"/>
                </a:lnTo>
                <a:lnTo>
                  <a:pt x="1989" y="342"/>
                </a:lnTo>
                <a:lnTo>
                  <a:pt x="1990" y="427"/>
                </a:lnTo>
                <a:lnTo>
                  <a:pt x="1990" y="437"/>
                </a:lnTo>
                <a:lnTo>
                  <a:pt x="1991" y="344"/>
                </a:lnTo>
                <a:lnTo>
                  <a:pt x="1991" y="358"/>
                </a:lnTo>
                <a:lnTo>
                  <a:pt x="1992" y="342"/>
                </a:lnTo>
                <a:lnTo>
                  <a:pt x="1993" y="310"/>
                </a:lnTo>
                <a:lnTo>
                  <a:pt x="1993" y="341"/>
                </a:lnTo>
                <a:lnTo>
                  <a:pt x="1994" y="324"/>
                </a:lnTo>
                <a:lnTo>
                  <a:pt x="1994" y="373"/>
                </a:lnTo>
                <a:lnTo>
                  <a:pt x="1995" y="337"/>
                </a:lnTo>
                <a:lnTo>
                  <a:pt x="1995" y="343"/>
                </a:lnTo>
                <a:lnTo>
                  <a:pt x="1996" y="356"/>
                </a:lnTo>
                <a:lnTo>
                  <a:pt x="1996" y="353"/>
                </a:lnTo>
                <a:lnTo>
                  <a:pt x="1997" y="371"/>
                </a:lnTo>
                <a:lnTo>
                  <a:pt x="1997" y="384"/>
                </a:lnTo>
                <a:lnTo>
                  <a:pt x="1998" y="306"/>
                </a:lnTo>
                <a:lnTo>
                  <a:pt x="1998" y="282"/>
                </a:lnTo>
                <a:lnTo>
                  <a:pt x="1999" y="283"/>
                </a:lnTo>
                <a:lnTo>
                  <a:pt x="1999" y="313"/>
                </a:lnTo>
                <a:lnTo>
                  <a:pt x="2000" y="251"/>
                </a:lnTo>
                <a:lnTo>
                  <a:pt x="2001" y="348"/>
                </a:lnTo>
                <a:lnTo>
                  <a:pt x="2001" y="394"/>
                </a:lnTo>
                <a:lnTo>
                  <a:pt x="2002" y="437"/>
                </a:lnTo>
                <a:lnTo>
                  <a:pt x="2002" y="380"/>
                </a:lnTo>
                <a:lnTo>
                  <a:pt x="2003" y="405"/>
                </a:lnTo>
                <a:lnTo>
                  <a:pt x="2003" y="387"/>
                </a:lnTo>
                <a:lnTo>
                  <a:pt x="2004" y="373"/>
                </a:lnTo>
                <a:lnTo>
                  <a:pt x="2004" y="352"/>
                </a:lnTo>
                <a:lnTo>
                  <a:pt x="2005" y="401"/>
                </a:lnTo>
                <a:lnTo>
                  <a:pt x="2005" y="381"/>
                </a:lnTo>
                <a:lnTo>
                  <a:pt x="2006" y="354"/>
                </a:lnTo>
                <a:lnTo>
                  <a:pt x="2006" y="313"/>
                </a:lnTo>
                <a:lnTo>
                  <a:pt x="2007" y="263"/>
                </a:lnTo>
                <a:lnTo>
                  <a:pt x="2007" y="188"/>
                </a:lnTo>
                <a:lnTo>
                  <a:pt x="2008" y="187"/>
                </a:lnTo>
                <a:lnTo>
                  <a:pt x="2009" y="160"/>
                </a:lnTo>
                <a:lnTo>
                  <a:pt x="2009" y="31"/>
                </a:lnTo>
                <a:lnTo>
                  <a:pt x="2010" y="89"/>
                </a:lnTo>
                <a:lnTo>
                  <a:pt x="2010" y="106"/>
                </a:lnTo>
                <a:lnTo>
                  <a:pt x="2011" y="125"/>
                </a:lnTo>
                <a:lnTo>
                  <a:pt x="2011" y="208"/>
                </a:lnTo>
                <a:lnTo>
                  <a:pt x="2012" y="292"/>
                </a:lnTo>
                <a:lnTo>
                  <a:pt x="2012" y="273"/>
                </a:lnTo>
                <a:lnTo>
                  <a:pt x="2013" y="257"/>
                </a:lnTo>
                <a:lnTo>
                  <a:pt x="2013" y="223"/>
                </a:lnTo>
                <a:lnTo>
                  <a:pt x="2014" y="243"/>
                </a:lnTo>
                <a:lnTo>
                  <a:pt x="2014" y="264"/>
                </a:lnTo>
                <a:lnTo>
                  <a:pt x="2015" y="236"/>
                </a:lnTo>
                <a:lnTo>
                  <a:pt x="2015" y="177"/>
                </a:lnTo>
                <a:lnTo>
                  <a:pt x="2016" y="183"/>
                </a:lnTo>
                <a:lnTo>
                  <a:pt x="2017" y="223"/>
                </a:lnTo>
                <a:lnTo>
                  <a:pt x="2017" y="259"/>
                </a:lnTo>
                <a:lnTo>
                  <a:pt x="2018" y="268"/>
                </a:lnTo>
                <a:lnTo>
                  <a:pt x="2018" y="252"/>
                </a:lnTo>
                <a:lnTo>
                  <a:pt x="2019" y="245"/>
                </a:lnTo>
                <a:lnTo>
                  <a:pt x="2019" y="250"/>
                </a:lnTo>
                <a:lnTo>
                  <a:pt x="2020" y="233"/>
                </a:lnTo>
                <a:lnTo>
                  <a:pt x="2021" y="215"/>
                </a:lnTo>
                <a:lnTo>
                  <a:pt x="2021" y="198"/>
                </a:lnTo>
                <a:lnTo>
                  <a:pt x="2022" y="253"/>
                </a:lnTo>
                <a:lnTo>
                  <a:pt x="2022" y="288"/>
                </a:lnTo>
                <a:lnTo>
                  <a:pt x="2023" y="321"/>
                </a:lnTo>
                <a:lnTo>
                  <a:pt x="2023" y="330"/>
                </a:lnTo>
                <a:lnTo>
                  <a:pt x="2024" y="297"/>
                </a:lnTo>
                <a:lnTo>
                  <a:pt x="2024" y="186"/>
                </a:lnTo>
                <a:lnTo>
                  <a:pt x="2025" y="210"/>
                </a:lnTo>
                <a:lnTo>
                  <a:pt x="2025" y="247"/>
                </a:lnTo>
                <a:lnTo>
                  <a:pt x="2026" y="270"/>
                </a:lnTo>
                <a:lnTo>
                  <a:pt x="2026" y="235"/>
                </a:lnTo>
                <a:lnTo>
                  <a:pt x="2027" y="162"/>
                </a:lnTo>
                <a:lnTo>
                  <a:pt x="2027" y="148"/>
                </a:lnTo>
                <a:lnTo>
                  <a:pt x="2028" y="205"/>
                </a:lnTo>
                <a:lnTo>
                  <a:pt x="2029" y="216"/>
                </a:lnTo>
                <a:lnTo>
                  <a:pt x="2029" y="206"/>
                </a:lnTo>
                <a:lnTo>
                  <a:pt x="2030" y="184"/>
                </a:lnTo>
                <a:lnTo>
                  <a:pt x="2030" y="157"/>
                </a:lnTo>
                <a:lnTo>
                  <a:pt x="2031" y="235"/>
                </a:lnTo>
                <a:lnTo>
                  <a:pt x="2031" y="294"/>
                </a:lnTo>
                <a:lnTo>
                  <a:pt x="2032" y="302"/>
                </a:lnTo>
                <a:lnTo>
                  <a:pt x="2032" y="273"/>
                </a:lnTo>
                <a:lnTo>
                  <a:pt x="2033" y="252"/>
                </a:lnTo>
                <a:lnTo>
                  <a:pt x="2033" y="231"/>
                </a:lnTo>
                <a:lnTo>
                  <a:pt x="2034" y="209"/>
                </a:lnTo>
                <a:lnTo>
                  <a:pt x="2034" y="199"/>
                </a:lnTo>
                <a:lnTo>
                  <a:pt x="2035" y="263"/>
                </a:lnTo>
                <a:lnTo>
                  <a:pt x="2035" y="309"/>
                </a:lnTo>
                <a:lnTo>
                  <a:pt x="2036" y="318"/>
                </a:lnTo>
                <a:lnTo>
                  <a:pt x="2037" y="306"/>
                </a:lnTo>
                <a:lnTo>
                  <a:pt x="2037" y="270"/>
                </a:lnTo>
                <a:lnTo>
                  <a:pt x="2038" y="266"/>
                </a:lnTo>
                <a:lnTo>
                  <a:pt x="2038" y="265"/>
                </a:lnTo>
                <a:lnTo>
                  <a:pt x="2039" y="259"/>
                </a:lnTo>
                <a:lnTo>
                  <a:pt x="2039" y="230"/>
                </a:lnTo>
                <a:lnTo>
                  <a:pt x="2040" y="226"/>
                </a:lnTo>
                <a:lnTo>
                  <a:pt x="2040" y="275"/>
                </a:lnTo>
                <a:lnTo>
                  <a:pt x="2041" y="249"/>
                </a:lnTo>
                <a:lnTo>
                  <a:pt x="2041" y="223"/>
                </a:lnTo>
                <a:lnTo>
                  <a:pt x="2042" y="212"/>
                </a:lnTo>
                <a:lnTo>
                  <a:pt x="2042" y="162"/>
                </a:lnTo>
                <a:lnTo>
                  <a:pt x="2043" y="42"/>
                </a:lnTo>
                <a:lnTo>
                  <a:pt x="2043" y="110"/>
                </a:lnTo>
                <a:lnTo>
                  <a:pt x="2044" y="170"/>
                </a:lnTo>
                <a:lnTo>
                  <a:pt x="2045" y="229"/>
                </a:lnTo>
                <a:lnTo>
                  <a:pt x="2045" y="242"/>
                </a:lnTo>
                <a:lnTo>
                  <a:pt x="2046" y="232"/>
                </a:lnTo>
                <a:lnTo>
                  <a:pt x="2046" y="282"/>
                </a:lnTo>
                <a:lnTo>
                  <a:pt x="2047" y="257"/>
                </a:lnTo>
                <a:lnTo>
                  <a:pt x="2047" y="181"/>
                </a:lnTo>
                <a:lnTo>
                  <a:pt x="2048" y="133"/>
                </a:lnTo>
                <a:lnTo>
                  <a:pt x="2048" y="180"/>
                </a:lnTo>
                <a:lnTo>
                  <a:pt x="2049" y="253"/>
                </a:lnTo>
                <a:lnTo>
                  <a:pt x="2049" y="306"/>
                </a:lnTo>
                <a:lnTo>
                  <a:pt x="2050" y="308"/>
                </a:lnTo>
                <a:lnTo>
                  <a:pt x="2050" y="295"/>
                </a:lnTo>
                <a:lnTo>
                  <a:pt x="2051" y="348"/>
                </a:lnTo>
                <a:lnTo>
                  <a:pt x="2051" y="364"/>
                </a:lnTo>
                <a:lnTo>
                  <a:pt x="2052" y="394"/>
                </a:lnTo>
                <a:lnTo>
                  <a:pt x="2053" y="351"/>
                </a:lnTo>
                <a:lnTo>
                  <a:pt x="2053" y="319"/>
                </a:lnTo>
                <a:lnTo>
                  <a:pt x="2054" y="341"/>
                </a:lnTo>
                <a:lnTo>
                  <a:pt x="2054" y="286"/>
                </a:lnTo>
                <a:lnTo>
                  <a:pt x="2055" y="346"/>
                </a:lnTo>
                <a:lnTo>
                  <a:pt x="2055" y="409"/>
                </a:lnTo>
                <a:lnTo>
                  <a:pt x="2056" y="382"/>
                </a:lnTo>
                <a:lnTo>
                  <a:pt x="2056" y="337"/>
                </a:lnTo>
                <a:lnTo>
                  <a:pt x="2057" y="380"/>
                </a:lnTo>
                <a:lnTo>
                  <a:pt x="2057" y="376"/>
                </a:lnTo>
                <a:lnTo>
                  <a:pt x="2058" y="400"/>
                </a:lnTo>
                <a:lnTo>
                  <a:pt x="2058" y="367"/>
                </a:lnTo>
                <a:lnTo>
                  <a:pt x="2059" y="371"/>
                </a:lnTo>
                <a:lnTo>
                  <a:pt x="2059" y="362"/>
                </a:lnTo>
                <a:lnTo>
                  <a:pt x="2060" y="319"/>
                </a:lnTo>
                <a:lnTo>
                  <a:pt x="2061" y="244"/>
                </a:lnTo>
                <a:lnTo>
                  <a:pt x="2061" y="308"/>
                </a:lnTo>
                <a:lnTo>
                  <a:pt x="2062" y="379"/>
                </a:lnTo>
                <a:lnTo>
                  <a:pt x="2062" y="416"/>
                </a:lnTo>
                <a:lnTo>
                  <a:pt x="2063" y="389"/>
                </a:lnTo>
                <a:lnTo>
                  <a:pt x="2063" y="340"/>
                </a:lnTo>
                <a:lnTo>
                  <a:pt x="2064" y="323"/>
                </a:lnTo>
                <a:lnTo>
                  <a:pt x="2064" y="362"/>
                </a:lnTo>
                <a:lnTo>
                  <a:pt x="2065" y="383"/>
                </a:lnTo>
                <a:lnTo>
                  <a:pt x="2065" y="348"/>
                </a:lnTo>
                <a:lnTo>
                  <a:pt x="2066" y="359"/>
                </a:lnTo>
                <a:lnTo>
                  <a:pt x="2066" y="349"/>
                </a:lnTo>
                <a:lnTo>
                  <a:pt x="2067" y="303"/>
                </a:lnTo>
                <a:lnTo>
                  <a:pt x="2067" y="309"/>
                </a:lnTo>
                <a:lnTo>
                  <a:pt x="2068" y="428"/>
                </a:lnTo>
                <a:lnTo>
                  <a:pt x="2069" y="369"/>
                </a:lnTo>
                <a:lnTo>
                  <a:pt x="2069" y="378"/>
                </a:lnTo>
                <a:lnTo>
                  <a:pt x="2070" y="395"/>
                </a:lnTo>
                <a:lnTo>
                  <a:pt x="2070" y="438"/>
                </a:lnTo>
                <a:lnTo>
                  <a:pt x="2071" y="334"/>
                </a:lnTo>
                <a:lnTo>
                  <a:pt x="2071" y="281"/>
                </a:lnTo>
                <a:lnTo>
                  <a:pt x="2072" y="313"/>
                </a:lnTo>
                <a:lnTo>
                  <a:pt x="2072" y="322"/>
                </a:lnTo>
                <a:lnTo>
                  <a:pt x="2073" y="430"/>
                </a:lnTo>
                <a:lnTo>
                  <a:pt x="2073" y="414"/>
                </a:lnTo>
                <a:lnTo>
                  <a:pt x="2074" y="385"/>
                </a:lnTo>
                <a:lnTo>
                  <a:pt x="2074" y="345"/>
                </a:lnTo>
                <a:lnTo>
                  <a:pt x="2075" y="350"/>
                </a:lnTo>
                <a:lnTo>
                  <a:pt x="2075" y="297"/>
                </a:lnTo>
                <a:lnTo>
                  <a:pt x="2076" y="320"/>
                </a:lnTo>
                <a:lnTo>
                  <a:pt x="2077" y="395"/>
                </a:lnTo>
                <a:lnTo>
                  <a:pt x="2077" y="374"/>
                </a:lnTo>
                <a:lnTo>
                  <a:pt x="2078" y="400"/>
                </a:lnTo>
                <a:lnTo>
                  <a:pt x="2078" y="371"/>
                </a:lnTo>
                <a:lnTo>
                  <a:pt x="2079" y="347"/>
                </a:lnTo>
                <a:lnTo>
                  <a:pt x="2079" y="274"/>
                </a:lnTo>
                <a:lnTo>
                  <a:pt x="2080" y="265"/>
                </a:lnTo>
                <a:lnTo>
                  <a:pt x="2080" y="263"/>
                </a:lnTo>
                <a:lnTo>
                  <a:pt x="2081" y="277"/>
                </a:lnTo>
                <a:lnTo>
                  <a:pt x="2081" y="320"/>
                </a:lnTo>
                <a:lnTo>
                  <a:pt x="2082" y="396"/>
                </a:lnTo>
                <a:lnTo>
                  <a:pt x="2082" y="417"/>
                </a:lnTo>
                <a:lnTo>
                  <a:pt x="2083" y="372"/>
                </a:lnTo>
                <a:lnTo>
                  <a:pt x="2083" y="346"/>
                </a:lnTo>
                <a:lnTo>
                  <a:pt x="2084" y="363"/>
                </a:lnTo>
                <a:lnTo>
                  <a:pt x="2085" y="394"/>
                </a:lnTo>
                <a:lnTo>
                  <a:pt x="2085" y="389"/>
                </a:lnTo>
                <a:lnTo>
                  <a:pt x="2086" y="343"/>
                </a:lnTo>
                <a:lnTo>
                  <a:pt x="2086" y="360"/>
                </a:lnTo>
                <a:lnTo>
                  <a:pt x="2087" y="367"/>
                </a:lnTo>
                <a:lnTo>
                  <a:pt x="2087" y="351"/>
                </a:lnTo>
                <a:lnTo>
                  <a:pt x="2088" y="279"/>
                </a:lnTo>
                <a:lnTo>
                  <a:pt x="2088" y="282"/>
                </a:lnTo>
                <a:lnTo>
                  <a:pt x="2089" y="286"/>
                </a:lnTo>
                <a:lnTo>
                  <a:pt x="2090" y="271"/>
                </a:lnTo>
                <a:lnTo>
                  <a:pt x="2090" y="288"/>
                </a:lnTo>
                <a:lnTo>
                  <a:pt x="2091" y="341"/>
                </a:lnTo>
                <a:lnTo>
                  <a:pt x="2091" y="335"/>
                </a:lnTo>
                <a:lnTo>
                  <a:pt x="2092" y="321"/>
                </a:lnTo>
                <a:lnTo>
                  <a:pt x="2092" y="244"/>
                </a:lnTo>
                <a:lnTo>
                  <a:pt x="2093" y="246"/>
                </a:lnTo>
                <a:lnTo>
                  <a:pt x="2093" y="257"/>
                </a:lnTo>
                <a:lnTo>
                  <a:pt x="2094" y="244"/>
                </a:lnTo>
                <a:lnTo>
                  <a:pt x="2094" y="202"/>
                </a:lnTo>
                <a:lnTo>
                  <a:pt x="2095" y="199"/>
                </a:lnTo>
                <a:lnTo>
                  <a:pt x="2095" y="179"/>
                </a:lnTo>
                <a:lnTo>
                  <a:pt x="2096" y="251"/>
                </a:lnTo>
                <a:lnTo>
                  <a:pt x="2097" y="427"/>
                </a:lnTo>
                <a:lnTo>
                  <a:pt x="2097" y="374"/>
                </a:lnTo>
                <a:lnTo>
                  <a:pt x="2098" y="259"/>
                </a:lnTo>
                <a:lnTo>
                  <a:pt x="2098" y="222"/>
                </a:lnTo>
                <a:lnTo>
                  <a:pt x="2099" y="212"/>
                </a:lnTo>
                <a:lnTo>
                  <a:pt x="2099" y="293"/>
                </a:lnTo>
                <a:lnTo>
                  <a:pt x="2100" y="397"/>
                </a:lnTo>
                <a:lnTo>
                  <a:pt x="2100" y="354"/>
                </a:lnTo>
                <a:lnTo>
                  <a:pt x="2101" y="231"/>
                </a:lnTo>
                <a:lnTo>
                  <a:pt x="2101" y="229"/>
                </a:lnTo>
                <a:lnTo>
                  <a:pt x="2102" y="296"/>
                </a:lnTo>
                <a:lnTo>
                  <a:pt x="2102" y="389"/>
                </a:lnTo>
                <a:lnTo>
                  <a:pt x="2103" y="463"/>
                </a:lnTo>
                <a:lnTo>
                  <a:pt x="2103" y="397"/>
                </a:lnTo>
                <a:lnTo>
                  <a:pt x="2104" y="286"/>
                </a:lnTo>
                <a:lnTo>
                  <a:pt x="2105" y="305"/>
                </a:lnTo>
                <a:lnTo>
                  <a:pt x="2105" y="390"/>
                </a:lnTo>
                <a:lnTo>
                  <a:pt x="2106" y="400"/>
                </a:lnTo>
                <a:lnTo>
                  <a:pt x="2106" y="421"/>
                </a:lnTo>
                <a:lnTo>
                  <a:pt x="2107" y="387"/>
                </a:lnTo>
                <a:lnTo>
                  <a:pt x="2107" y="316"/>
                </a:lnTo>
                <a:lnTo>
                  <a:pt x="2108" y="274"/>
                </a:lnTo>
                <a:lnTo>
                  <a:pt x="2108" y="341"/>
                </a:lnTo>
                <a:lnTo>
                  <a:pt x="2109" y="392"/>
                </a:lnTo>
                <a:lnTo>
                  <a:pt x="2109" y="446"/>
                </a:lnTo>
                <a:lnTo>
                  <a:pt x="2110" y="423"/>
                </a:lnTo>
                <a:lnTo>
                  <a:pt x="2110" y="385"/>
                </a:lnTo>
                <a:lnTo>
                  <a:pt x="2111" y="349"/>
                </a:lnTo>
                <a:lnTo>
                  <a:pt x="2111" y="252"/>
                </a:lnTo>
                <a:lnTo>
                  <a:pt x="2112" y="307"/>
                </a:lnTo>
                <a:lnTo>
                  <a:pt x="2113" y="336"/>
                </a:lnTo>
                <a:lnTo>
                  <a:pt x="2113" y="397"/>
                </a:lnTo>
                <a:lnTo>
                  <a:pt x="2114" y="375"/>
                </a:lnTo>
                <a:lnTo>
                  <a:pt x="2114" y="307"/>
                </a:lnTo>
                <a:lnTo>
                  <a:pt x="2115" y="369"/>
                </a:lnTo>
                <a:lnTo>
                  <a:pt x="2115" y="465"/>
                </a:lnTo>
                <a:lnTo>
                  <a:pt x="2116" y="329"/>
                </a:lnTo>
                <a:lnTo>
                  <a:pt x="2116" y="281"/>
                </a:lnTo>
                <a:lnTo>
                  <a:pt x="2117" y="333"/>
                </a:lnTo>
                <a:lnTo>
                  <a:pt x="2117" y="337"/>
                </a:lnTo>
                <a:lnTo>
                  <a:pt x="2118" y="354"/>
                </a:lnTo>
                <a:lnTo>
                  <a:pt x="2118" y="403"/>
                </a:lnTo>
                <a:lnTo>
                  <a:pt x="2119" y="427"/>
                </a:lnTo>
                <a:lnTo>
                  <a:pt x="2119" y="329"/>
                </a:lnTo>
                <a:lnTo>
                  <a:pt x="2120" y="328"/>
                </a:lnTo>
                <a:lnTo>
                  <a:pt x="2121" y="410"/>
                </a:lnTo>
                <a:lnTo>
                  <a:pt x="2121" y="371"/>
                </a:lnTo>
                <a:lnTo>
                  <a:pt x="2122" y="303"/>
                </a:lnTo>
                <a:lnTo>
                  <a:pt x="2122" y="338"/>
                </a:lnTo>
                <a:lnTo>
                  <a:pt x="2123" y="336"/>
                </a:lnTo>
                <a:lnTo>
                  <a:pt x="2123" y="376"/>
                </a:lnTo>
                <a:lnTo>
                  <a:pt x="2124" y="365"/>
                </a:lnTo>
                <a:lnTo>
                  <a:pt x="2124" y="296"/>
                </a:lnTo>
                <a:lnTo>
                  <a:pt x="2125" y="351"/>
                </a:lnTo>
                <a:lnTo>
                  <a:pt x="2125" y="394"/>
                </a:lnTo>
                <a:lnTo>
                  <a:pt x="2126" y="330"/>
                </a:lnTo>
                <a:lnTo>
                  <a:pt x="2126" y="294"/>
                </a:lnTo>
                <a:lnTo>
                  <a:pt x="2127" y="315"/>
                </a:lnTo>
                <a:lnTo>
                  <a:pt x="2127" y="359"/>
                </a:lnTo>
                <a:lnTo>
                  <a:pt x="2128" y="423"/>
                </a:lnTo>
                <a:lnTo>
                  <a:pt x="2129" y="427"/>
                </a:lnTo>
                <a:lnTo>
                  <a:pt x="2129" y="424"/>
                </a:lnTo>
                <a:lnTo>
                  <a:pt x="2130" y="324"/>
                </a:lnTo>
                <a:lnTo>
                  <a:pt x="2130" y="359"/>
                </a:lnTo>
                <a:lnTo>
                  <a:pt x="2131" y="364"/>
                </a:lnTo>
                <a:lnTo>
                  <a:pt x="2131" y="349"/>
                </a:lnTo>
                <a:lnTo>
                  <a:pt x="2132" y="303"/>
                </a:lnTo>
                <a:lnTo>
                  <a:pt x="2132" y="348"/>
                </a:lnTo>
                <a:lnTo>
                  <a:pt x="2133" y="327"/>
                </a:lnTo>
                <a:lnTo>
                  <a:pt x="2133" y="380"/>
                </a:lnTo>
                <a:lnTo>
                  <a:pt x="2134" y="390"/>
                </a:lnTo>
                <a:lnTo>
                  <a:pt x="2134" y="362"/>
                </a:lnTo>
                <a:lnTo>
                  <a:pt x="2135" y="291"/>
                </a:lnTo>
                <a:lnTo>
                  <a:pt x="2135" y="288"/>
                </a:lnTo>
                <a:lnTo>
                  <a:pt x="2136" y="403"/>
                </a:lnTo>
                <a:lnTo>
                  <a:pt x="2137" y="456"/>
                </a:lnTo>
                <a:lnTo>
                  <a:pt x="2137" y="408"/>
                </a:lnTo>
                <a:lnTo>
                  <a:pt x="2138" y="315"/>
                </a:lnTo>
                <a:lnTo>
                  <a:pt x="2138" y="314"/>
                </a:lnTo>
                <a:lnTo>
                  <a:pt x="2139" y="320"/>
                </a:lnTo>
                <a:lnTo>
                  <a:pt x="2139" y="256"/>
                </a:lnTo>
                <a:lnTo>
                  <a:pt x="2140" y="281"/>
                </a:lnTo>
                <a:lnTo>
                  <a:pt x="2140" y="256"/>
                </a:lnTo>
                <a:lnTo>
                  <a:pt x="2141" y="310"/>
                </a:lnTo>
                <a:lnTo>
                  <a:pt x="2141" y="349"/>
                </a:lnTo>
                <a:lnTo>
                  <a:pt x="2142" y="355"/>
                </a:lnTo>
                <a:lnTo>
                  <a:pt x="2142" y="354"/>
                </a:lnTo>
                <a:lnTo>
                  <a:pt x="2143" y="310"/>
                </a:lnTo>
                <a:lnTo>
                  <a:pt x="2143" y="354"/>
                </a:lnTo>
                <a:lnTo>
                  <a:pt x="2144" y="390"/>
                </a:lnTo>
                <a:lnTo>
                  <a:pt x="2145" y="389"/>
                </a:lnTo>
                <a:lnTo>
                  <a:pt x="2145" y="408"/>
                </a:lnTo>
                <a:lnTo>
                  <a:pt x="2146" y="357"/>
                </a:lnTo>
                <a:lnTo>
                  <a:pt x="2146" y="304"/>
                </a:lnTo>
                <a:lnTo>
                  <a:pt x="2147" y="379"/>
                </a:lnTo>
                <a:lnTo>
                  <a:pt x="2147" y="429"/>
                </a:lnTo>
                <a:lnTo>
                  <a:pt x="2148" y="359"/>
                </a:lnTo>
                <a:lnTo>
                  <a:pt x="2148" y="318"/>
                </a:lnTo>
                <a:lnTo>
                  <a:pt x="2149" y="326"/>
                </a:lnTo>
                <a:lnTo>
                  <a:pt x="2149" y="403"/>
                </a:lnTo>
                <a:lnTo>
                  <a:pt x="2150" y="413"/>
                </a:lnTo>
                <a:lnTo>
                  <a:pt x="2150" y="399"/>
                </a:lnTo>
                <a:lnTo>
                  <a:pt x="2151" y="378"/>
                </a:lnTo>
                <a:lnTo>
                  <a:pt x="2151" y="355"/>
                </a:lnTo>
                <a:lnTo>
                  <a:pt x="2152" y="273"/>
                </a:lnTo>
                <a:lnTo>
                  <a:pt x="2153" y="179"/>
                </a:lnTo>
                <a:lnTo>
                  <a:pt x="2153" y="170"/>
                </a:lnTo>
                <a:lnTo>
                  <a:pt x="2154" y="237"/>
                </a:lnTo>
                <a:lnTo>
                  <a:pt x="2154" y="193"/>
                </a:lnTo>
                <a:lnTo>
                  <a:pt x="2155" y="109"/>
                </a:lnTo>
                <a:lnTo>
                  <a:pt x="2155" y="100"/>
                </a:lnTo>
                <a:lnTo>
                  <a:pt x="2156" y="105"/>
                </a:lnTo>
                <a:lnTo>
                  <a:pt x="2156" y="123"/>
                </a:lnTo>
                <a:lnTo>
                  <a:pt x="2157" y="158"/>
                </a:lnTo>
                <a:lnTo>
                  <a:pt x="2157" y="243"/>
                </a:lnTo>
                <a:lnTo>
                  <a:pt x="2158" y="272"/>
                </a:lnTo>
                <a:lnTo>
                  <a:pt x="2159" y="144"/>
                </a:lnTo>
                <a:lnTo>
                  <a:pt x="2159" y="137"/>
                </a:lnTo>
                <a:lnTo>
                  <a:pt x="2160" y="260"/>
                </a:lnTo>
                <a:lnTo>
                  <a:pt x="2160" y="317"/>
                </a:lnTo>
                <a:lnTo>
                  <a:pt x="2161" y="195"/>
                </a:lnTo>
                <a:lnTo>
                  <a:pt x="2161" y="153"/>
                </a:lnTo>
                <a:lnTo>
                  <a:pt x="2162" y="222"/>
                </a:lnTo>
                <a:lnTo>
                  <a:pt x="2162" y="275"/>
                </a:lnTo>
                <a:lnTo>
                  <a:pt x="2163" y="268"/>
                </a:lnTo>
                <a:lnTo>
                  <a:pt x="2163" y="242"/>
                </a:lnTo>
                <a:lnTo>
                  <a:pt x="2164" y="185"/>
                </a:lnTo>
                <a:lnTo>
                  <a:pt x="2165" y="178"/>
                </a:lnTo>
                <a:lnTo>
                  <a:pt x="2165" y="198"/>
                </a:lnTo>
                <a:lnTo>
                  <a:pt x="2166" y="242"/>
                </a:lnTo>
                <a:lnTo>
                  <a:pt x="2166" y="277"/>
                </a:lnTo>
                <a:lnTo>
                  <a:pt x="2167" y="171"/>
                </a:lnTo>
                <a:lnTo>
                  <a:pt x="2167" y="291"/>
                </a:lnTo>
                <a:lnTo>
                  <a:pt x="2168" y="0"/>
                </a:lnTo>
                <a:lnTo>
                  <a:pt x="2168" y="301"/>
                </a:lnTo>
                <a:lnTo>
                  <a:pt x="2169" y="460"/>
                </a:lnTo>
                <a:lnTo>
                  <a:pt x="2169" y="346"/>
                </a:lnTo>
                <a:lnTo>
                  <a:pt x="2170" y="73"/>
                </a:lnTo>
                <a:lnTo>
                  <a:pt x="2170" y="389"/>
                </a:lnTo>
                <a:lnTo>
                  <a:pt x="2171" y="239"/>
                </a:lnTo>
                <a:lnTo>
                  <a:pt x="2171" y="154"/>
                </a:lnTo>
                <a:lnTo>
                  <a:pt x="2172" y="286"/>
                </a:lnTo>
                <a:lnTo>
                  <a:pt x="2173" y="282"/>
                </a:lnTo>
                <a:lnTo>
                  <a:pt x="2173" y="272"/>
                </a:lnTo>
                <a:lnTo>
                  <a:pt x="2174" y="302"/>
                </a:lnTo>
                <a:lnTo>
                  <a:pt x="2174" y="373"/>
                </a:lnTo>
                <a:lnTo>
                  <a:pt x="2175" y="395"/>
                </a:lnTo>
                <a:lnTo>
                  <a:pt x="2175" y="326"/>
                </a:lnTo>
                <a:lnTo>
                  <a:pt x="2176" y="269"/>
                </a:lnTo>
                <a:lnTo>
                  <a:pt x="2176" y="287"/>
                </a:lnTo>
              </a:path>
            </a:pathLst>
          </a:custGeom>
          <a:noFill/>
          <a:ln w="4763" cap="flat">
            <a:solidFill>
              <a:srgbClr val="3333E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04" name="Freeform 132">
            <a:extLst>
              <a:ext uri="{FF2B5EF4-FFF2-40B4-BE49-F238E27FC236}">
                <a16:creationId xmlns:a16="http://schemas.microsoft.com/office/drawing/2014/main" id="{632872FE-A048-45D5-86C3-E8C1B376784B}"/>
              </a:ext>
            </a:extLst>
          </p:cNvPr>
          <p:cNvSpPr>
            <a:spLocks/>
          </p:cNvSpPr>
          <p:nvPr/>
        </p:nvSpPr>
        <p:spPr bwMode="auto">
          <a:xfrm>
            <a:off x="4448175" y="4433888"/>
            <a:ext cx="3382962" cy="492125"/>
          </a:xfrm>
          <a:custGeom>
            <a:avLst/>
            <a:gdLst>
              <a:gd name="T0" fmla="*/ 34 w 2131"/>
              <a:gd name="T1" fmla="*/ 278 h 310"/>
              <a:gd name="T2" fmla="*/ 67 w 2131"/>
              <a:gd name="T3" fmla="*/ 242 h 310"/>
              <a:gd name="T4" fmla="*/ 101 w 2131"/>
              <a:gd name="T5" fmla="*/ 237 h 310"/>
              <a:gd name="T6" fmla="*/ 135 w 2131"/>
              <a:gd name="T7" fmla="*/ 293 h 310"/>
              <a:gd name="T8" fmla="*/ 168 w 2131"/>
              <a:gd name="T9" fmla="*/ 288 h 310"/>
              <a:gd name="T10" fmla="*/ 202 w 2131"/>
              <a:gd name="T11" fmla="*/ 303 h 310"/>
              <a:gd name="T12" fmla="*/ 236 w 2131"/>
              <a:gd name="T13" fmla="*/ 272 h 310"/>
              <a:gd name="T14" fmla="*/ 270 w 2131"/>
              <a:gd name="T15" fmla="*/ 286 h 310"/>
              <a:gd name="T16" fmla="*/ 303 w 2131"/>
              <a:gd name="T17" fmla="*/ 293 h 310"/>
              <a:gd name="T18" fmla="*/ 337 w 2131"/>
              <a:gd name="T19" fmla="*/ 278 h 310"/>
              <a:gd name="T20" fmla="*/ 371 w 2131"/>
              <a:gd name="T21" fmla="*/ 294 h 310"/>
              <a:gd name="T22" fmla="*/ 405 w 2131"/>
              <a:gd name="T23" fmla="*/ 226 h 310"/>
              <a:gd name="T24" fmla="*/ 438 w 2131"/>
              <a:gd name="T25" fmla="*/ 279 h 310"/>
              <a:gd name="T26" fmla="*/ 472 w 2131"/>
              <a:gd name="T27" fmla="*/ 284 h 310"/>
              <a:gd name="T28" fmla="*/ 506 w 2131"/>
              <a:gd name="T29" fmla="*/ 268 h 310"/>
              <a:gd name="T30" fmla="*/ 539 w 2131"/>
              <a:gd name="T31" fmla="*/ 301 h 310"/>
              <a:gd name="T32" fmla="*/ 573 w 2131"/>
              <a:gd name="T33" fmla="*/ 307 h 310"/>
              <a:gd name="T34" fmla="*/ 607 w 2131"/>
              <a:gd name="T35" fmla="*/ 299 h 310"/>
              <a:gd name="T36" fmla="*/ 641 w 2131"/>
              <a:gd name="T37" fmla="*/ 273 h 310"/>
              <a:gd name="T38" fmla="*/ 674 w 2131"/>
              <a:gd name="T39" fmla="*/ 282 h 310"/>
              <a:gd name="T40" fmla="*/ 708 w 2131"/>
              <a:gd name="T41" fmla="*/ 286 h 310"/>
              <a:gd name="T42" fmla="*/ 742 w 2131"/>
              <a:gd name="T43" fmla="*/ 265 h 310"/>
              <a:gd name="T44" fmla="*/ 776 w 2131"/>
              <a:gd name="T45" fmla="*/ 293 h 310"/>
              <a:gd name="T46" fmla="*/ 809 w 2131"/>
              <a:gd name="T47" fmla="*/ 289 h 310"/>
              <a:gd name="T48" fmla="*/ 843 w 2131"/>
              <a:gd name="T49" fmla="*/ 225 h 310"/>
              <a:gd name="T50" fmla="*/ 877 w 2131"/>
              <a:gd name="T51" fmla="*/ 290 h 310"/>
              <a:gd name="T52" fmla="*/ 911 w 2131"/>
              <a:gd name="T53" fmla="*/ 307 h 310"/>
              <a:gd name="T54" fmla="*/ 944 w 2131"/>
              <a:gd name="T55" fmla="*/ 301 h 310"/>
              <a:gd name="T56" fmla="*/ 978 w 2131"/>
              <a:gd name="T57" fmla="*/ 286 h 310"/>
              <a:gd name="T58" fmla="*/ 1012 w 2131"/>
              <a:gd name="T59" fmla="*/ 275 h 310"/>
              <a:gd name="T60" fmla="*/ 1046 w 2131"/>
              <a:gd name="T61" fmla="*/ 307 h 310"/>
              <a:gd name="T62" fmla="*/ 1079 w 2131"/>
              <a:gd name="T63" fmla="*/ 302 h 310"/>
              <a:gd name="T64" fmla="*/ 1113 w 2131"/>
              <a:gd name="T65" fmla="*/ 286 h 310"/>
              <a:gd name="T66" fmla="*/ 1147 w 2131"/>
              <a:gd name="T67" fmla="*/ 182 h 310"/>
              <a:gd name="T68" fmla="*/ 1181 w 2131"/>
              <a:gd name="T69" fmla="*/ 308 h 310"/>
              <a:gd name="T70" fmla="*/ 1214 w 2131"/>
              <a:gd name="T71" fmla="*/ 271 h 310"/>
              <a:gd name="T72" fmla="*/ 1248 w 2131"/>
              <a:gd name="T73" fmla="*/ 299 h 310"/>
              <a:gd name="T74" fmla="*/ 1282 w 2131"/>
              <a:gd name="T75" fmla="*/ 296 h 310"/>
              <a:gd name="T76" fmla="*/ 1315 w 2131"/>
              <a:gd name="T77" fmla="*/ 282 h 310"/>
              <a:gd name="T78" fmla="*/ 1349 w 2131"/>
              <a:gd name="T79" fmla="*/ 306 h 310"/>
              <a:gd name="T80" fmla="*/ 1383 w 2131"/>
              <a:gd name="T81" fmla="*/ 292 h 310"/>
              <a:gd name="T82" fmla="*/ 1417 w 2131"/>
              <a:gd name="T83" fmla="*/ 284 h 310"/>
              <a:gd name="T84" fmla="*/ 1450 w 2131"/>
              <a:gd name="T85" fmla="*/ 296 h 310"/>
              <a:gd name="T86" fmla="*/ 1484 w 2131"/>
              <a:gd name="T87" fmla="*/ 281 h 310"/>
              <a:gd name="T88" fmla="*/ 1518 w 2131"/>
              <a:gd name="T89" fmla="*/ 262 h 310"/>
              <a:gd name="T90" fmla="*/ 1551 w 2131"/>
              <a:gd name="T91" fmla="*/ 298 h 310"/>
              <a:gd name="T92" fmla="*/ 1585 w 2131"/>
              <a:gd name="T93" fmla="*/ 297 h 310"/>
              <a:gd name="T94" fmla="*/ 1619 w 2131"/>
              <a:gd name="T95" fmla="*/ 280 h 310"/>
              <a:gd name="T96" fmla="*/ 1653 w 2131"/>
              <a:gd name="T97" fmla="*/ 294 h 310"/>
              <a:gd name="T98" fmla="*/ 1686 w 2131"/>
              <a:gd name="T99" fmla="*/ 305 h 310"/>
              <a:gd name="T100" fmla="*/ 1720 w 2131"/>
              <a:gd name="T101" fmla="*/ 301 h 310"/>
              <a:gd name="T102" fmla="*/ 1754 w 2131"/>
              <a:gd name="T103" fmla="*/ 273 h 310"/>
              <a:gd name="T104" fmla="*/ 1787 w 2131"/>
              <a:gd name="T105" fmla="*/ 284 h 310"/>
              <a:gd name="T106" fmla="*/ 1821 w 2131"/>
              <a:gd name="T107" fmla="*/ 256 h 310"/>
              <a:gd name="T108" fmla="*/ 1855 w 2131"/>
              <a:gd name="T109" fmla="*/ 288 h 310"/>
              <a:gd name="T110" fmla="*/ 1889 w 2131"/>
              <a:gd name="T111" fmla="*/ 264 h 310"/>
              <a:gd name="T112" fmla="*/ 1922 w 2131"/>
              <a:gd name="T113" fmla="*/ 300 h 310"/>
              <a:gd name="T114" fmla="*/ 1956 w 2131"/>
              <a:gd name="T115" fmla="*/ 306 h 310"/>
              <a:gd name="T116" fmla="*/ 1990 w 2131"/>
              <a:gd name="T117" fmla="*/ 297 h 310"/>
              <a:gd name="T118" fmla="*/ 2024 w 2131"/>
              <a:gd name="T119" fmla="*/ 268 h 310"/>
              <a:gd name="T120" fmla="*/ 2057 w 2131"/>
              <a:gd name="T121" fmla="*/ 138 h 310"/>
              <a:gd name="T122" fmla="*/ 2091 w 2131"/>
              <a:gd name="T123" fmla="*/ 295 h 310"/>
              <a:gd name="T124" fmla="*/ 2125 w 2131"/>
              <a:gd name="T125" fmla="*/ 298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31" h="310">
                <a:moveTo>
                  <a:pt x="0" y="309"/>
                </a:moveTo>
                <a:lnTo>
                  <a:pt x="1" y="308"/>
                </a:lnTo>
                <a:lnTo>
                  <a:pt x="2" y="307"/>
                </a:lnTo>
                <a:lnTo>
                  <a:pt x="2" y="303"/>
                </a:lnTo>
                <a:lnTo>
                  <a:pt x="3" y="298"/>
                </a:lnTo>
                <a:lnTo>
                  <a:pt x="3" y="293"/>
                </a:lnTo>
                <a:lnTo>
                  <a:pt x="4" y="290"/>
                </a:lnTo>
                <a:lnTo>
                  <a:pt x="4" y="288"/>
                </a:lnTo>
                <a:lnTo>
                  <a:pt x="5" y="286"/>
                </a:lnTo>
                <a:lnTo>
                  <a:pt x="5" y="286"/>
                </a:lnTo>
                <a:lnTo>
                  <a:pt x="6" y="287"/>
                </a:lnTo>
                <a:lnTo>
                  <a:pt x="6" y="288"/>
                </a:lnTo>
                <a:lnTo>
                  <a:pt x="7" y="291"/>
                </a:lnTo>
                <a:lnTo>
                  <a:pt x="7" y="294"/>
                </a:lnTo>
                <a:lnTo>
                  <a:pt x="8" y="298"/>
                </a:lnTo>
                <a:lnTo>
                  <a:pt x="8" y="300"/>
                </a:lnTo>
                <a:lnTo>
                  <a:pt x="9" y="303"/>
                </a:lnTo>
                <a:lnTo>
                  <a:pt x="10" y="305"/>
                </a:lnTo>
                <a:lnTo>
                  <a:pt x="10" y="307"/>
                </a:lnTo>
                <a:lnTo>
                  <a:pt x="11" y="309"/>
                </a:lnTo>
                <a:lnTo>
                  <a:pt x="11" y="309"/>
                </a:lnTo>
                <a:lnTo>
                  <a:pt x="12" y="309"/>
                </a:lnTo>
                <a:lnTo>
                  <a:pt x="12" y="308"/>
                </a:lnTo>
                <a:lnTo>
                  <a:pt x="13" y="307"/>
                </a:lnTo>
                <a:lnTo>
                  <a:pt x="13" y="306"/>
                </a:lnTo>
                <a:lnTo>
                  <a:pt x="14" y="306"/>
                </a:lnTo>
                <a:lnTo>
                  <a:pt x="14" y="306"/>
                </a:lnTo>
                <a:lnTo>
                  <a:pt x="15" y="306"/>
                </a:lnTo>
                <a:lnTo>
                  <a:pt x="15" y="306"/>
                </a:lnTo>
                <a:lnTo>
                  <a:pt x="16" y="307"/>
                </a:lnTo>
                <a:lnTo>
                  <a:pt x="16" y="310"/>
                </a:lnTo>
                <a:lnTo>
                  <a:pt x="17" y="310"/>
                </a:lnTo>
                <a:lnTo>
                  <a:pt x="18" y="310"/>
                </a:lnTo>
                <a:lnTo>
                  <a:pt x="18" y="310"/>
                </a:lnTo>
                <a:lnTo>
                  <a:pt x="19" y="308"/>
                </a:lnTo>
                <a:lnTo>
                  <a:pt x="19" y="306"/>
                </a:lnTo>
                <a:lnTo>
                  <a:pt x="20" y="291"/>
                </a:lnTo>
                <a:lnTo>
                  <a:pt x="20" y="293"/>
                </a:lnTo>
                <a:lnTo>
                  <a:pt x="21" y="258"/>
                </a:lnTo>
                <a:lnTo>
                  <a:pt x="21" y="245"/>
                </a:lnTo>
                <a:lnTo>
                  <a:pt x="22" y="245"/>
                </a:lnTo>
                <a:lnTo>
                  <a:pt x="22" y="236"/>
                </a:lnTo>
                <a:lnTo>
                  <a:pt x="23" y="246"/>
                </a:lnTo>
                <a:lnTo>
                  <a:pt x="23" y="239"/>
                </a:lnTo>
                <a:lnTo>
                  <a:pt x="24" y="266"/>
                </a:lnTo>
                <a:lnTo>
                  <a:pt x="25" y="287"/>
                </a:lnTo>
                <a:lnTo>
                  <a:pt x="25" y="294"/>
                </a:lnTo>
                <a:lnTo>
                  <a:pt x="26" y="303"/>
                </a:lnTo>
                <a:lnTo>
                  <a:pt x="26" y="305"/>
                </a:lnTo>
                <a:lnTo>
                  <a:pt x="27" y="306"/>
                </a:lnTo>
                <a:lnTo>
                  <a:pt x="27" y="309"/>
                </a:lnTo>
                <a:lnTo>
                  <a:pt x="28" y="308"/>
                </a:lnTo>
                <a:lnTo>
                  <a:pt x="28" y="302"/>
                </a:lnTo>
                <a:lnTo>
                  <a:pt x="29" y="271"/>
                </a:lnTo>
                <a:lnTo>
                  <a:pt x="29" y="255"/>
                </a:lnTo>
                <a:lnTo>
                  <a:pt x="30" y="277"/>
                </a:lnTo>
                <a:lnTo>
                  <a:pt x="30" y="290"/>
                </a:lnTo>
                <a:lnTo>
                  <a:pt x="31" y="293"/>
                </a:lnTo>
                <a:lnTo>
                  <a:pt x="31" y="294"/>
                </a:lnTo>
                <a:lnTo>
                  <a:pt x="32" y="291"/>
                </a:lnTo>
                <a:lnTo>
                  <a:pt x="32" y="281"/>
                </a:lnTo>
                <a:lnTo>
                  <a:pt x="33" y="278"/>
                </a:lnTo>
                <a:lnTo>
                  <a:pt x="34" y="278"/>
                </a:lnTo>
                <a:lnTo>
                  <a:pt x="34" y="284"/>
                </a:lnTo>
                <a:lnTo>
                  <a:pt x="35" y="296"/>
                </a:lnTo>
                <a:lnTo>
                  <a:pt x="35" y="300"/>
                </a:lnTo>
                <a:lnTo>
                  <a:pt x="36" y="276"/>
                </a:lnTo>
                <a:lnTo>
                  <a:pt x="36" y="184"/>
                </a:lnTo>
                <a:lnTo>
                  <a:pt x="37" y="183"/>
                </a:lnTo>
                <a:lnTo>
                  <a:pt x="37" y="280"/>
                </a:lnTo>
                <a:lnTo>
                  <a:pt x="38" y="308"/>
                </a:lnTo>
                <a:lnTo>
                  <a:pt x="38" y="305"/>
                </a:lnTo>
                <a:lnTo>
                  <a:pt x="39" y="308"/>
                </a:lnTo>
                <a:lnTo>
                  <a:pt x="39" y="306"/>
                </a:lnTo>
                <a:lnTo>
                  <a:pt x="40" y="272"/>
                </a:lnTo>
                <a:lnTo>
                  <a:pt x="40" y="245"/>
                </a:lnTo>
                <a:lnTo>
                  <a:pt x="41" y="267"/>
                </a:lnTo>
                <a:lnTo>
                  <a:pt x="42" y="286"/>
                </a:lnTo>
                <a:lnTo>
                  <a:pt x="42" y="285"/>
                </a:lnTo>
                <a:lnTo>
                  <a:pt x="43" y="285"/>
                </a:lnTo>
                <a:lnTo>
                  <a:pt x="43" y="282"/>
                </a:lnTo>
                <a:lnTo>
                  <a:pt x="44" y="276"/>
                </a:lnTo>
                <a:lnTo>
                  <a:pt x="44" y="282"/>
                </a:lnTo>
                <a:lnTo>
                  <a:pt x="45" y="292"/>
                </a:lnTo>
                <a:lnTo>
                  <a:pt x="45" y="277"/>
                </a:lnTo>
                <a:lnTo>
                  <a:pt x="46" y="255"/>
                </a:lnTo>
                <a:lnTo>
                  <a:pt x="46" y="254"/>
                </a:lnTo>
                <a:lnTo>
                  <a:pt x="47" y="272"/>
                </a:lnTo>
                <a:lnTo>
                  <a:pt x="47" y="299"/>
                </a:lnTo>
                <a:lnTo>
                  <a:pt x="48" y="309"/>
                </a:lnTo>
                <a:lnTo>
                  <a:pt x="49" y="309"/>
                </a:lnTo>
                <a:lnTo>
                  <a:pt x="49" y="310"/>
                </a:lnTo>
                <a:lnTo>
                  <a:pt x="50" y="310"/>
                </a:lnTo>
                <a:lnTo>
                  <a:pt x="50" y="296"/>
                </a:lnTo>
                <a:lnTo>
                  <a:pt x="51" y="257"/>
                </a:lnTo>
                <a:lnTo>
                  <a:pt x="51" y="256"/>
                </a:lnTo>
                <a:lnTo>
                  <a:pt x="52" y="282"/>
                </a:lnTo>
                <a:lnTo>
                  <a:pt x="52" y="285"/>
                </a:lnTo>
                <a:lnTo>
                  <a:pt x="53" y="277"/>
                </a:lnTo>
                <a:lnTo>
                  <a:pt x="54" y="266"/>
                </a:lnTo>
                <a:lnTo>
                  <a:pt x="54" y="279"/>
                </a:lnTo>
                <a:lnTo>
                  <a:pt x="55" y="300"/>
                </a:lnTo>
                <a:lnTo>
                  <a:pt x="55" y="291"/>
                </a:lnTo>
                <a:lnTo>
                  <a:pt x="56" y="274"/>
                </a:lnTo>
                <a:lnTo>
                  <a:pt x="56" y="268"/>
                </a:lnTo>
                <a:lnTo>
                  <a:pt x="57" y="272"/>
                </a:lnTo>
                <a:lnTo>
                  <a:pt x="57" y="283"/>
                </a:lnTo>
                <a:lnTo>
                  <a:pt x="58" y="276"/>
                </a:lnTo>
                <a:lnTo>
                  <a:pt x="58" y="284"/>
                </a:lnTo>
                <a:lnTo>
                  <a:pt x="59" y="281"/>
                </a:lnTo>
                <a:lnTo>
                  <a:pt x="59" y="278"/>
                </a:lnTo>
                <a:lnTo>
                  <a:pt x="60" y="306"/>
                </a:lnTo>
                <a:lnTo>
                  <a:pt x="60" y="306"/>
                </a:lnTo>
                <a:lnTo>
                  <a:pt x="61" y="283"/>
                </a:lnTo>
                <a:lnTo>
                  <a:pt x="62" y="267"/>
                </a:lnTo>
                <a:lnTo>
                  <a:pt x="62" y="280"/>
                </a:lnTo>
                <a:lnTo>
                  <a:pt x="63" y="291"/>
                </a:lnTo>
                <a:lnTo>
                  <a:pt x="63" y="294"/>
                </a:lnTo>
                <a:lnTo>
                  <a:pt x="64" y="295"/>
                </a:lnTo>
                <a:lnTo>
                  <a:pt x="64" y="289"/>
                </a:lnTo>
                <a:lnTo>
                  <a:pt x="65" y="279"/>
                </a:lnTo>
                <a:lnTo>
                  <a:pt x="65" y="275"/>
                </a:lnTo>
                <a:lnTo>
                  <a:pt x="66" y="272"/>
                </a:lnTo>
                <a:lnTo>
                  <a:pt x="66" y="257"/>
                </a:lnTo>
                <a:lnTo>
                  <a:pt x="67" y="241"/>
                </a:lnTo>
                <a:lnTo>
                  <a:pt x="67" y="242"/>
                </a:lnTo>
                <a:lnTo>
                  <a:pt x="68" y="262"/>
                </a:lnTo>
                <a:lnTo>
                  <a:pt x="68" y="293"/>
                </a:lnTo>
                <a:lnTo>
                  <a:pt x="69" y="275"/>
                </a:lnTo>
                <a:lnTo>
                  <a:pt x="70" y="196"/>
                </a:lnTo>
                <a:lnTo>
                  <a:pt x="70" y="171"/>
                </a:lnTo>
                <a:lnTo>
                  <a:pt x="71" y="243"/>
                </a:lnTo>
                <a:lnTo>
                  <a:pt x="71" y="281"/>
                </a:lnTo>
                <a:lnTo>
                  <a:pt x="72" y="278"/>
                </a:lnTo>
                <a:lnTo>
                  <a:pt x="72" y="275"/>
                </a:lnTo>
                <a:lnTo>
                  <a:pt x="73" y="270"/>
                </a:lnTo>
                <a:lnTo>
                  <a:pt x="73" y="278"/>
                </a:lnTo>
                <a:lnTo>
                  <a:pt x="74" y="287"/>
                </a:lnTo>
                <a:lnTo>
                  <a:pt x="74" y="290"/>
                </a:lnTo>
                <a:lnTo>
                  <a:pt x="75" y="291"/>
                </a:lnTo>
                <a:lnTo>
                  <a:pt x="75" y="293"/>
                </a:lnTo>
                <a:lnTo>
                  <a:pt x="76" y="291"/>
                </a:lnTo>
                <a:lnTo>
                  <a:pt x="77" y="292"/>
                </a:lnTo>
                <a:lnTo>
                  <a:pt x="77" y="296"/>
                </a:lnTo>
                <a:lnTo>
                  <a:pt x="78" y="297"/>
                </a:lnTo>
                <a:lnTo>
                  <a:pt x="78" y="296"/>
                </a:lnTo>
                <a:lnTo>
                  <a:pt x="79" y="295"/>
                </a:lnTo>
                <a:lnTo>
                  <a:pt x="79" y="294"/>
                </a:lnTo>
                <a:lnTo>
                  <a:pt x="80" y="292"/>
                </a:lnTo>
                <a:lnTo>
                  <a:pt x="80" y="290"/>
                </a:lnTo>
                <a:lnTo>
                  <a:pt x="81" y="292"/>
                </a:lnTo>
                <a:lnTo>
                  <a:pt x="81" y="294"/>
                </a:lnTo>
                <a:lnTo>
                  <a:pt x="82" y="293"/>
                </a:lnTo>
                <a:lnTo>
                  <a:pt x="82" y="291"/>
                </a:lnTo>
                <a:lnTo>
                  <a:pt x="83" y="293"/>
                </a:lnTo>
                <a:lnTo>
                  <a:pt x="83" y="297"/>
                </a:lnTo>
                <a:lnTo>
                  <a:pt x="84" y="302"/>
                </a:lnTo>
                <a:lnTo>
                  <a:pt x="84" y="305"/>
                </a:lnTo>
                <a:lnTo>
                  <a:pt x="85" y="308"/>
                </a:lnTo>
                <a:lnTo>
                  <a:pt x="86" y="308"/>
                </a:lnTo>
                <a:lnTo>
                  <a:pt x="86" y="307"/>
                </a:lnTo>
                <a:lnTo>
                  <a:pt x="87" y="306"/>
                </a:lnTo>
                <a:lnTo>
                  <a:pt x="87" y="306"/>
                </a:lnTo>
                <a:lnTo>
                  <a:pt x="88" y="308"/>
                </a:lnTo>
                <a:lnTo>
                  <a:pt x="88" y="308"/>
                </a:lnTo>
                <a:lnTo>
                  <a:pt x="89" y="309"/>
                </a:lnTo>
                <a:lnTo>
                  <a:pt x="89" y="308"/>
                </a:lnTo>
                <a:lnTo>
                  <a:pt x="90" y="307"/>
                </a:lnTo>
                <a:lnTo>
                  <a:pt x="90" y="306"/>
                </a:lnTo>
                <a:lnTo>
                  <a:pt x="91" y="305"/>
                </a:lnTo>
                <a:lnTo>
                  <a:pt x="91" y="305"/>
                </a:lnTo>
                <a:lnTo>
                  <a:pt x="92" y="305"/>
                </a:lnTo>
                <a:lnTo>
                  <a:pt x="92" y="306"/>
                </a:lnTo>
                <a:lnTo>
                  <a:pt x="93" y="305"/>
                </a:lnTo>
                <a:lnTo>
                  <a:pt x="94" y="300"/>
                </a:lnTo>
                <a:lnTo>
                  <a:pt x="94" y="295"/>
                </a:lnTo>
                <a:lnTo>
                  <a:pt x="95" y="299"/>
                </a:lnTo>
                <a:lnTo>
                  <a:pt x="95" y="305"/>
                </a:lnTo>
                <a:lnTo>
                  <a:pt x="96" y="301"/>
                </a:lnTo>
                <a:lnTo>
                  <a:pt x="96" y="294"/>
                </a:lnTo>
                <a:lnTo>
                  <a:pt x="97" y="292"/>
                </a:lnTo>
                <a:lnTo>
                  <a:pt x="97" y="294"/>
                </a:lnTo>
                <a:lnTo>
                  <a:pt x="98" y="291"/>
                </a:lnTo>
                <a:lnTo>
                  <a:pt x="98" y="285"/>
                </a:lnTo>
                <a:lnTo>
                  <a:pt x="99" y="291"/>
                </a:lnTo>
                <a:lnTo>
                  <a:pt x="99" y="282"/>
                </a:lnTo>
                <a:lnTo>
                  <a:pt x="100" y="257"/>
                </a:lnTo>
                <a:lnTo>
                  <a:pt x="101" y="242"/>
                </a:lnTo>
                <a:lnTo>
                  <a:pt x="101" y="237"/>
                </a:lnTo>
                <a:lnTo>
                  <a:pt x="102" y="240"/>
                </a:lnTo>
                <a:lnTo>
                  <a:pt x="102" y="252"/>
                </a:lnTo>
                <a:lnTo>
                  <a:pt x="103" y="265"/>
                </a:lnTo>
                <a:lnTo>
                  <a:pt x="103" y="269"/>
                </a:lnTo>
                <a:lnTo>
                  <a:pt x="104" y="270"/>
                </a:lnTo>
                <a:lnTo>
                  <a:pt x="104" y="283"/>
                </a:lnTo>
                <a:lnTo>
                  <a:pt x="105" y="299"/>
                </a:lnTo>
                <a:lnTo>
                  <a:pt x="105" y="306"/>
                </a:lnTo>
                <a:lnTo>
                  <a:pt x="106" y="302"/>
                </a:lnTo>
                <a:lnTo>
                  <a:pt x="106" y="295"/>
                </a:lnTo>
                <a:lnTo>
                  <a:pt x="107" y="292"/>
                </a:lnTo>
                <a:lnTo>
                  <a:pt x="107" y="291"/>
                </a:lnTo>
                <a:lnTo>
                  <a:pt x="108" y="290"/>
                </a:lnTo>
                <a:lnTo>
                  <a:pt x="108" y="287"/>
                </a:lnTo>
                <a:lnTo>
                  <a:pt x="109" y="281"/>
                </a:lnTo>
                <a:lnTo>
                  <a:pt x="110" y="275"/>
                </a:lnTo>
                <a:lnTo>
                  <a:pt x="110" y="270"/>
                </a:lnTo>
                <a:lnTo>
                  <a:pt x="111" y="268"/>
                </a:lnTo>
                <a:lnTo>
                  <a:pt x="111" y="268"/>
                </a:lnTo>
                <a:lnTo>
                  <a:pt x="112" y="272"/>
                </a:lnTo>
                <a:lnTo>
                  <a:pt x="112" y="278"/>
                </a:lnTo>
                <a:lnTo>
                  <a:pt x="113" y="288"/>
                </a:lnTo>
                <a:lnTo>
                  <a:pt x="113" y="298"/>
                </a:lnTo>
                <a:lnTo>
                  <a:pt x="114" y="301"/>
                </a:lnTo>
                <a:lnTo>
                  <a:pt x="114" y="296"/>
                </a:lnTo>
                <a:lnTo>
                  <a:pt x="115" y="294"/>
                </a:lnTo>
                <a:lnTo>
                  <a:pt x="115" y="297"/>
                </a:lnTo>
                <a:lnTo>
                  <a:pt x="116" y="298"/>
                </a:lnTo>
                <a:lnTo>
                  <a:pt x="117" y="299"/>
                </a:lnTo>
                <a:lnTo>
                  <a:pt x="117" y="300"/>
                </a:lnTo>
                <a:lnTo>
                  <a:pt x="118" y="301"/>
                </a:lnTo>
                <a:lnTo>
                  <a:pt x="118" y="301"/>
                </a:lnTo>
                <a:lnTo>
                  <a:pt x="119" y="301"/>
                </a:lnTo>
                <a:lnTo>
                  <a:pt x="119" y="301"/>
                </a:lnTo>
                <a:lnTo>
                  <a:pt x="120" y="301"/>
                </a:lnTo>
                <a:lnTo>
                  <a:pt x="120" y="301"/>
                </a:lnTo>
                <a:lnTo>
                  <a:pt x="121" y="300"/>
                </a:lnTo>
                <a:lnTo>
                  <a:pt x="122" y="300"/>
                </a:lnTo>
                <a:lnTo>
                  <a:pt x="122" y="300"/>
                </a:lnTo>
                <a:lnTo>
                  <a:pt x="123" y="300"/>
                </a:lnTo>
                <a:lnTo>
                  <a:pt x="123" y="300"/>
                </a:lnTo>
                <a:lnTo>
                  <a:pt x="124" y="300"/>
                </a:lnTo>
                <a:lnTo>
                  <a:pt x="124" y="301"/>
                </a:lnTo>
                <a:lnTo>
                  <a:pt x="125" y="301"/>
                </a:lnTo>
                <a:lnTo>
                  <a:pt x="125" y="301"/>
                </a:lnTo>
                <a:lnTo>
                  <a:pt x="126" y="302"/>
                </a:lnTo>
                <a:lnTo>
                  <a:pt x="126" y="303"/>
                </a:lnTo>
                <a:lnTo>
                  <a:pt x="127" y="303"/>
                </a:lnTo>
                <a:lnTo>
                  <a:pt x="127" y="305"/>
                </a:lnTo>
                <a:lnTo>
                  <a:pt x="128" y="306"/>
                </a:lnTo>
                <a:lnTo>
                  <a:pt x="128" y="307"/>
                </a:lnTo>
                <a:lnTo>
                  <a:pt x="129" y="308"/>
                </a:lnTo>
                <a:lnTo>
                  <a:pt x="130" y="309"/>
                </a:lnTo>
                <a:lnTo>
                  <a:pt x="130" y="309"/>
                </a:lnTo>
                <a:lnTo>
                  <a:pt x="131" y="308"/>
                </a:lnTo>
                <a:lnTo>
                  <a:pt x="131" y="306"/>
                </a:lnTo>
                <a:lnTo>
                  <a:pt x="132" y="304"/>
                </a:lnTo>
                <a:lnTo>
                  <a:pt x="132" y="301"/>
                </a:lnTo>
                <a:lnTo>
                  <a:pt x="133" y="299"/>
                </a:lnTo>
                <a:lnTo>
                  <a:pt x="133" y="297"/>
                </a:lnTo>
                <a:lnTo>
                  <a:pt x="134" y="294"/>
                </a:lnTo>
                <a:lnTo>
                  <a:pt x="134" y="289"/>
                </a:lnTo>
                <a:lnTo>
                  <a:pt x="135" y="293"/>
                </a:lnTo>
                <a:lnTo>
                  <a:pt x="135" y="302"/>
                </a:lnTo>
                <a:lnTo>
                  <a:pt x="136" y="299"/>
                </a:lnTo>
                <a:lnTo>
                  <a:pt x="136" y="299"/>
                </a:lnTo>
                <a:lnTo>
                  <a:pt x="137" y="306"/>
                </a:lnTo>
                <a:lnTo>
                  <a:pt x="138" y="308"/>
                </a:lnTo>
                <a:lnTo>
                  <a:pt x="138" y="307"/>
                </a:lnTo>
                <a:lnTo>
                  <a:pt x="139" y="307"/>
                </a:lnTo>
                <a:lnTo>
                  <a:pt x="139" y="309"/>
                </a:lnTo>
                <a:lnTo>
                  <a:pt x="140" y="309"/>
                </a:lnTo>
                <a:lnTo>
                  <a:pt x="140" y="309"/>
                </a:lnTo>
                <a:lnTo>
                  <a:pt x="141" y="308"/>
                </a:lnTo>
                <a:lnTo>
                  <a:pt x="141" y="307"/>
                </a:lnTo>
                <a:lnTo>
                  <a:pt x="142" y="306"/>
                </a:lnTo>
                <a:lnTo>
                  <a:pt x="142" y="307"/>
                </a:lnTo>
                <a:lnTo>
                  <a:pt x="143" y="309"/>
                </a:lnTo>
                <a:lnTo>
                  <a:pt x="143" y="309"/>
                </a:lnTo>
                <a:lnTo>
                  <a:pt x="144" y="309"/>
                </a:lnTo>
                <a:lnTo>
                  <a:pt x="144" y="309"/>
                </a:lnTo>
                <a:lnTo>
                  <a:pt x="145" y="310"/>
                </a:lnTo>
                <a:lnTo>
                  <a:pt x="146" y="307"/>
                </a:lnTo>
                <a:lnTo>
                  <a:pt x="146" y="303"/>
                </a:lnTo>
                <a:lnTo>
                  <a:pt x="147" y="304"/>
                </a:lnTo>
                <a:lnTo>
                  <a:pt x="147" y="307"/>
                </a:lnTo>
                <a:lnTo>
                  <a:pt x="148" y="307"/>
                </a:lnTo>
                <a:lnTo>
                  <a:pt x="148" y="308"/>
                </a:lnTo>
                <a:lnTo>
                  <a:pt x="149" y="307"/>
                </a:lnTo>
                <a:lnTo>
                  <a:pt x="149" y="306"/>
                </a:lnTo>
                <a:lnTo>
                  <a:pt x="150" y="305"/>
                </a:lnTo>
                <a:lnTo>
                  <a:pt x="150" y="307"/>
                </a:lnTo>
                <a:lnTo>
                  <a:pt x="151" y="308"/>
                </a:lnTo>
                <a:lnTo>
                  <a:pt x="151" y="306"/>
                </a:lnTo>
                <a:lnTo>
                  <a:pt x="152" y="305"/>
                </a:lnTo>
                <a:lnTo>
                  <a:pt x="153" y="304"/>
                </a:lnTo>
                <a:lnTo>
                  <a:pt x="153" y="301"/>
                </a:lnTo>
                <a:lnTo>
                  <a:pt x="154" y="301"/>
                </a:lnTo>
                <a:lnTo>
                  <a:pt x="154" y="302"/>
                </a:lnTo>
                <a:lnTo>
                  <a:pt x="155" y="303"/>
                </a:lnTo>
                <a:lnTo>
                  <a:pt x="155" y="303"/>
                </a:lnTo>
                <a:lnTo>
                  <a:pt x="156" y="304"/>
                </a:lnTo>
                <a:lnTo>
                  <a:pt x="156" y="305"/>
                </a:lnTo>
                <a:lnTo>
                  <a:pt x="157" y="306"/>
                </a:lnTo>
                <a:lnTo>
                  <a:pt x="157" y="306"/>
                </a:lnTo>
                <a:lnTo>
                  <a:pt x="158" y="307"/>
                </a:lnTo>
                <a:lnTo>
                  <a:pt x="158" y="308"/>
                </a:lnTo>
                <a:lnTo>
                  <a:pt x="159" y="308"/>
                </a:lnTo>
                <a:lnTo>
                  <a:pt x="159" y="308"/>
                </a:lnTo>
                <a:lnTo>
                  <a:pt x="160" y="308"/>
                </a:lnTo>
                <a:lnTo>
                  <a:pt x="160" y="308"/>
                </a:lnTo>
                <a:lnTo>
                  <a:pt x="161" y="307"/>
                </a:lnTo>
                <a:lnTo>
                  <a:pt x="162" y="306"/>
                </a:lnTo>
                <a:lnTo>
                  <a:pt x="162" y="306"/>
                </a:lnTo>
                <a:lnTo>
                  <a:pt x="163" y="304"/>
                </a:lnTo>
                <a:lnTo>
                  <a:pt x="163" y="303"/>
                </a:lnTo>
                <a:lnTo>
                  <a:pt x="164" y="307"/>
                </a:lnTo>
                <a:lnTo>
                  <a:pt x="164" y="307"/>
                </a:lnTo>
                <a:lnTo>
                  <a:pt x="165" y="302"/>
                </a:lnTo>
                <a:lnTo>
                  <a:pt x="165" y="306"/>
                </a:lnTo>
                <a:lnTo>
                  <a:pt x="166" y="308"/>
                </a:lnTo>
                <a:lnTo>
                  <a:pt x="166" y="303"/>
                </a:lnTo>
                <a:lnTo>
                  <a:pt x="167" y="298"/>
                </a:lnTo>
                <a:lnTo>
                  <a:pt x="167" y="294"/>
                </a:lnTo>
                <a:lnTo>
                  <a:pt x="168" y="291"/>
                </a:lnTo>
                <a:lnTo>
                  <a:pt x="168" y="288"/>
                </a:lnTo>
                <a:lnTo>
                  <a:pt x="169" y="286"/>
                </a:lnTo>
                <a:lnTo>
                  <a:pt x="170" y="285"/>
                </a:lnTo>
                <a:lnTo>
                  <a:pt x="170" y="284"/>
                </a:lnTo>
                <a:lnTo>
                  <a:pt x="171" y="284"/>
                </a:lnTo>
                <a:lnTo>
                  <a:pt x="171" y="285"/>
                </a:lnTo>
                <a:lnTo>
                  <a:pt x="172" y="286"/>
                </a:lnTo>
                <a:lnTo>
                  <a:pt x="172" y="288"/>
                </a:lnTo>
                <a:lnTo>
                  <a:pt x="173" y="291"/>
                </a:lnTo>
                <a:lnTo>
                  <a:pt x="173" y="292"/>
                </a:lnTo>
                <a:lnTo>
                  <a:pt x="174" y="293"/>
                </a:lnTo>
                <a:lnTo>
                  <a:pt x="174" y="293"/>
                </a:lnTo>
                <a:lnTo>
                  <a:pt x="175" y="290"/>
                </a:lnTo>
                <a:lnTo>
                  <a:pt x="175" y="285"/>
                </a:lnTo>
                <a:lnTo>
                  <a:pt x="176" y="278"/>
                </a:lnTo>
                <a:lnTo>
                  <a:pt x="177" y="267"/>
                </a:lnTo>
                <a:lnTo>
                  <a:pt x="177" y="274"/>
                </a:lnTo>
                <a:lnTo>
                  <a:pt x="178" y="297"/>
                </a:lnTo>
                <a:lnTo>
                  <a:pt x="178" y="304"/>
                </a:lnTo>
                <a:lnTo>
                  <a:pt x="179" y="305"/>
                </a:lnTo>
                <a:lnTo>
                  <a:pt x="179" y="300"/>
                </a:lnTo>
                <a:lnTo>
                  <a:pt x="180" y="299"/>
                </a:lnTo>
                <a:lnTo>
                  <a:pt x="180" y="302"/>
                </a:lnTo>
                <a:lnTo>
                  <a:pt x="181" y="299"/>
                </a:lnTo>
                <a:lnTo>
                  <a:pt x="181" y="290"/>
                </a:lnTo>
                <a:lnTo>
                  <a:pt x="182" y="284"/>
                </a:lnTo>
                <a:lnTo>
                  <a:pt x="182" y="280"/>
                </a:lnTo>
                <a:lnTo>
                  <a:pt x="183" y="279"/>
                </a:lnTo>
                <a:lnTo>
                  <a:pt x="183" y="280"/>
                </a:lnTo>
                <a:lnTo>
                  <a:pt x="184" y="283"/>
                </a:lnTo>
                <a:lnTo>
                  <a:pt x="184" y="289"/>
                </a:lnTo>
                <a:lnTo>
                  <a:pt x="185" y="298"/>
                </a:lnTo>
                <a:lnTo>
                  <a:pt x="186" y="302"/>
                </a:lnTo>
                <a:lnTo>
                  <a:pt x="186" y="297"/>
                </a:lnTo>
                <a:lnTo>
                  <a:pt x="187" y="293"/>
                </a:lnTo>
                <a:lnTo>
                  <a:pt x="187" y="291"/>
                </a:lnTo>
                <a:lnTo>
                  <a:pt x="188" y="289"/>
                </a:lnTo>
                <a:lnTo>
                  <a:pt x="188" y="287"/>
                </a:lnTo>
                <a:lnTo>
                  <a:pt x="189" y="286"/>
                </a:lnTo>
                <a:lnTo>
                  <a:pt x="190" y="286"/>
                </a:lnTo>
                <a:lnTo>
                  <a:pt x="190" y="287"/>
                </a:lnTo>
                <a:lnTo>
                  <a:pt x="191" y="287"/>
                </a:lnTo>
                <a:lnTo>
                  <a:pt x="191" y="289"/>
                </a:lnTo>
                <a:lnTo>
                  <a:pt x="192" y="292"/>
                </a:lnTo>
                <a:lnTo>
                  <a:pt x="192" y="295"/>
                </a:lnTo>
                <a:lnTo>
                  <a:pt x="193" y="298"/>
                </a:lnTo>
                <a:lnTo>
                  <a:pt x="193" y="302"/>
                </a:lnTo>
                <a:lnTo>
                  <a:pt x="194" y="306"/>
                </a:lnTo>
                <a:lnTo>
                  <a:pt x="194" y="308"/>
                </a:lnTo>
                <a:lnTo>
                  <a:pt x="195" y="306"/>
                </a:lnTo>
                <a:lnTo>
                  <a:pt x="195" y="302"/>
                </a:lnTo>
                <a:lnTo>
                  <a:pt x="196" y="303"/>
                </a:lnTo>
                <a:lnTo>
                  <a:pt x="196" y="308"/>
                </a:lnTo>
                <a:lnTo>
                  <a:pt x="197" y="309"/>
                </a:lnTo>
                <a:lnTo>
                  <a:pt x="198" y="308"/>
                </a:lnTo>
                <a:lnTo>
                  <a:pt x="198" y="308"/>
                </a:lnTo>
                <a:lnTo>
                  <a:pt x="199" y="307"/>
                </a:lnTo>
                <a:lnTo>
                  <a:pt x="199" y="306"/>
                </a:lnTo>
                <a:lnTo>
                  <a:pt x="200" y="306"/>
                </a:lnTo>
                <a:lnTo>
                  <a:pt x="200" y="305"/>
                </a:lnTo>
                <a:lnTo>
                  <a:pt x="201" y="305"/>
                </a:lnTo>
                <a:lnTo>
                  <a:pt x="201" y="304"/>
                </a:lnTo>
                <a:lnTo>
                  <a:pt x="202" y="303"/>
                </a:lnTo>
                <a:lnTo>
                  <a:pt x="202" y="303"/>
                </a:lnTo>
                <a:lnTo>
                  <a:pt x="203" y="302"/>
                </a:lnTo>
                <a:lnTo>
                  <a:pt x="203" y="302"/>
                </a:lnTo>
                <a:lnTo>
                  <a:pt x="204" y="301"/>
                </a:lnTo>
                <a:lnTo>
                  <a:pt x="204" y="301"/>
                </a:lnTo>
                <a:lnTo>
                  <a:pt x="205" y="301"/>
                </a:lnTo>
                <a:lnTo>
                  <a:pt x="206" y="300"/>
                </a:lnTo>
                <a:lnTo>
                  <a:pt x="206" y="300"/>
                </a:lnTo>
                <a:lnTo>
                  <a:pt x="207" y="300"/>
                </a:lnTo>
                <a:lnTo>
                  <a:pt x="207" y="300"/>
                </a:lnTo>
                <a:lnTo>
                  <a:pt x="208" y="299"/>
                </a:lnTo>
                <a:lnTo>
                  <a:pt x="208" y="299"/>
                </a:lnTo>
                <a:lnTo>
                  <a:pt x="209" y="299"/>
                </a:lnTo>
                <a:lnTo>
                  <a:pt x="209" y="299"/>
                </a:lnTo>
                <a:lnTo>
                  <a:pt x="210" y="299"/>
                </a:lnTo>
                <a:lnTo>
                  <a:pt x="210" y="299"/>
                </a:lnTo>
                <a:lnTo>
                  <a:pt x="211" y="299"/>
                </a:lnTo>
                <a:lnTo>
                  <a:pt x="211" y="299"/>
                </a:lnTo>
                <a:lnTo>
                  <a:pt x="212" y="299"/>
                </a:lnTo>
                <a:lnTo>
                  <a:pt x="212" y="299"/>
                </a:lnTo>
                <a:lnTo>
                  <a:pt x="213" y="300"/>
                </a:lnTo>
                <a:lnTo>
                  <a:pt x="214" y="300"/>
                </a:lnTo>
                <a:lnTo>
                  <a:pt x="214" y="300"/>
                </a:lnTo>
                <a:lnTo>
                  <a:pt x="215" y="300"/>
                </a:lnTo>
                <a:lnTo>
                  <a:pt x="215" y="301"/>
                </a:lnTo>
                <a:lnTo>
                  <a:pt x="216" y="301"/>
                </a:lnTo>
                <a:lnTo>
                  <a:pt x="216" y="301"/>
                </a:lnTo>
                <a:lnTo>
                  <a:pt x="217" y="302"/>
                </a:lnTo>
                <a:lnTo>
                  <a:pt x="217" y="302"/>
                </a:lnTo>
                <a:lnTo>
                  <a:pt x="218" y="302"/>
                </a:lnTo>
                <a:lnTo>
                  <a:pt x="218" y="303"/>
                </a:lnTo>
                <a:lnTo>
                  <a:pt x="219" y="303"/>
                </a:lnTo>
                <a:lnTo>
                  <a:pt x="219" y="304"/>
                </a:lnTo>
                <a:lnTo>
                  <a:pt x="220" y="304"/>
                </a:lnTo>
                <a:lnTo>
                  <a:pt x="220" y="305"/>
                </a:lnTo>
                <a:lnTo>
                  <a:pt x="221" y="305"/>
                </a:lnTo>
                <a:lnTo>
                  <a:pt x="222" y="306"/>
                </a:lnTo>
                <a:lnTo>
                  <a:pt x="222" y="306"/>
                </a:lnTo>
                <a:lnTo>
                  <a:pt x="223" y="306"/>
                </a:lnTo>
                <a:lnTo>
                  <a:pt x="223" y="306"/>
                </a:lnTo>
                <a:lnTo>
                  <a:pt x="224" y="305"/>
                </a:lnTo>
                <a:lnTo>
                  <a:pt x="224" y="305"/>
                </a:lnTo>
                <a:lnTo>
                  <a:pt x="225" y="304"/>
                </a:lnTo>
                <a:lnTo>
                  <a:pt x="225" y="304"/>
                </a:lnTo>
                <a:lnTo>
                  <a:pt x="226" y="303"/>
                </a:lnTo>
                <a:lnTo>
                  <a:pt x="226" y="302"/>
                </a:lnTo>
                <a:lnTo>
                  <a:pt x="227" y="301"/>
                </a:lnTo>
                <a:lnTo>
                  <a:pt x="227" y="300"/>
                </a:lnTo>
                <a:lnTo>
                  <a:pt x="228" y="299"/>
                </a:lnTo>
                <a:lnTo>
                  <a:pt x="229" y="298"/>
                </a:lnTo>
                <a:lnTo>
                  <a:pt x="229" y="296"/>
                </a:lnTo>
                <a:lnTo>
                  <a:pt x="230" y="294"/>
                </a:lnTo>
                <a:lnTo>
                  <a:pt x="230" y="299"/>
                </a:lnTo>
                <a:lnTo>
                  <a:pt x="231" y="306"/>
                </a:lnTo>
                <a:lnTo>
                  <a:pt x="231" y="308"/>
                </a:lnTo>
                <a:lnTo>
                  <a:pt x="232" y="309"/>
                </a:lnTo>
                <a:lnTo>
                  <a:pt x="232" y="309"/>
                </a:lnTo>
                <a:lnTo>
                  <a:pt x="233" y="307"/>
                </a:lnTo>
                <a:lnTo>
                  <a:pt x="233" y="297"/>
                </a:lnTo>
                <a:lnTo>
                  <a:pt x="234" y="275"/>
                </a:lnTo>
                <a:lnTo>
                  <a:pt x="234" y="275"/>
                </a:lnTo>
                <a:lnTo>
                  <a:pt x="235" y="262"/>
                </a:lnTo>
                <a:lnTo>
                  <a:pt x="235" y="241"/>
                </a:lnTo>
                <a:lnTo>
                  <a:pt x="236" y="272"/>
                </a:lnTo>
                <a:lnTo>
                  <a:pt x="236" y="300"/>
                </a:lnTo>
                <a:lnTo>
                  <a:pt x="237" y="301"/>
                </a:lnTo>
                <a:lnTo>
                  <a:pt x="238" y="299"/>
                </a:lnTo>
                <a:lnTo>
                  <a:pt x="238" y="298"/>
                </a:lnTo>
                <a:lnTo>
                  <a:pt x="239" y="298"/>
                </a:lnTo>
                <a:lnTo>
                  <a:pt x="239" y="272"/>
                </a:lnTo>
                <a:lnTo>
                  <a:pt x="240" y="245"/>
                </a:lnTo>
                <a:lnTo>
                  <a:pt x="240" y="266"/>
                </a:lnTo>
                <a:lnTo>
                  <a:pt x="241" y="293"/>
                </a:lnTo>
                <a:lnTo>
                  <a:pt x="241" y="296"/>
                </a:lnTo>
                <a:lnTo>
                  <a:pt x="242" y="293"/>
                </a:lnTo>
                <a:lnTo>
                  <a:pt x="242" y="286"/>
                </a:lnTo>
                <a:lnTo>
                  <a:pt x="243" y="284"/>
                </a:lnTo>
                <a:lnTo>
                  <a:pt x="243" y="285"/>
                </a:lnTo>
                <a:lnTo>
                  <a:pt x="244" y="284"/>
                </a:lnTo>
                <a:lnTo>
                  <a:pt x="244" y="285"/>
                </a:lnTo>
                <a:lnTo>
                  <a:pt x="245" y="298"/>
                </a:lnTo>
                <a:lnTo>
                  <a:pt x="246" y="286"/>
                </a:lnTo>
                <a:lnTo>
                  <a:pt x="246" y="228"/>
                </a:lnTo>
                <a:lnTo>
                  <a:pt x="247" y="205"/>
                </a:lnTo>
                <a:lnTo>
                  <a:pt x="247" y="251"/>
                </a:lnTo>
                <a:lnTo>
                  <a:pt x="248" y="299"/>
                </a:lnTo>
                <a:lnTo>
                  <a:pt x="248" y="310"/>
                </a:lnTo>
                <a:lnTo>
                  <a:pt x="249" y="307"/>
                </a:lnTo>
                <a:lnTo>
                  <a:pt x="249" y="288"/>
                </a:lnTo>
                <a:lnTo>
                  <a:pt x="250" y="273"/>
                </a:lnTo>
                <a:lnTo>
                  <a:pt x="250" y="284"/>
                </a:lnTo>
                <a:lnTo>
                  <a:pt x="251" y="286"/>
                </a:lnTo>
                <a:lnTo>
                  <a:pt x="251" y="282"/>
                </a:lnTo>
                <a:lnTo>
                  <a:pt x="252" y="286"/>
                </a:lnTo>
                <a:lnTo>
                  <a:pt x="253" y="292"/>
                </a:lnTo>
                <a:lnTo>
                  <a:pt x="253" y="272"/>
                </a:lnTo>
                <a:lnTo>
                  <a:pt x="254" y="257"/>
                </a:lnTo>
                <a:lnTo>
                  <a:pt x="254" y="274"/>
                </a:lnTo>
                <a:lnTo>
                  <a:pt x="255" y="299"/>
                </a:lnTo>
                <a:lnTo>
                  <a:pt x="255" y="309"/>
                </a:lnTo>
                <a:lnTo>
                  <a:pt x="256" y="308"/>
                </a:lnTo>
                <a:lnTo>
                  <a:pt x="256" y="308"/>
                </a:lnTo>
                <a:lnTo>
                  <a:pt x="257" y="301"/>
                </a:lnTo>
                <a:lnTo>
                  <a:pt x="257" y="285"/>
                </a:lnTo>
                <a:lnTo>
                  <a:pt x="258" y="280"/>
                </a:lnTo>
                <a:lnTo>
                  <a:pt x="258" y="257"/>
                </a:lnTo>
                <a:lnTo>
                  <a:pt x="259" y="263"/>
                </a:lnTo>
                <a:lnTo>
                  <a:pt x="260" y="284"/>
                </a:lnTo>
                <a:lnTo>
                  <a:pt x="260" y="278"/>
                </a:lnTo>
                <a:lnTo>
                  <a:pt x="261" y="286"/>
                </a:lnTo>
                <a:lnTo>
                  <a:pt x="261" y="291"/>
                </a:lnTo>
                <a:lnTo>
                  <a:pt x="262" y="292"/>
                </a:lnTo>
                <a:lnTo>
                  <a:pt x="262" y="294"/>
                </a:lnTo>
                <a:lnTo>
                  <a:pt x="263" y="294"/>
                </a:lnTo>
                <a:lnTo>
                  <a:pt x="263" y="288"/>
                </a:lnTo>
                <a:lnTo>
                  <a:pt x="264" y="285"/>
                </a:lnTo>
                <a:lnTo>
                  <a:pt x="264" y="298"/>
                </a:lnTo>
                <a:lnTo>
                  <a:pt x="265" y="308"/>
                </a:lnTo>
                <a:lnTo>
                  <a:pt x="266" y="308"/>
                </a:lnTo>
                <a:lnTo>
                  <a:pt x="266" y="305"/>
                </a:lnTo>
                <a:lnTo>
                  <a:pt x="267" y="300"/>
                </a:lnTo>
                <a:lnTo>
                  <a:pt x="267" y="293"/>
                </a:lnTo>
                <a:lnTo>
                  <a:pt x="268" y="298"/>
                </a:lnTo>
                <a:lnTo>
                  <a:pt x="268" y="284"/>
                </a:lnTo>
                <a:lnTo>
                  <a:pt x="269" y="266"/>
                </a:lnTo>
                <a:lnTo>
                  <a:pt x="269" y="280"/>
                </a:lnTo>
                <a:lnTo>
                  <a:pt x="270" y="286"/>
                </a:lnTo>
                <a:lnTo>
                  <a:pt x="270" y="284"/>
                </a:lnTo>
                <a:lnTo>
                  <a:pt x="271" y="282"/>
                </a:lnTo>
                <a:lnTo>
                  <a:pt x="271" y="274"/>
                </a:lnTo>
                <a:lnTo>
                  <a:pt x="272" y="277"/>
                </a:lnTo>
                <a:lnTo>
                  <a:pt x="272" y="284"/>
                </a:lnTo>
                <a:lnTo>
                  <a:pt x="273" y="260"/>
                </a:lnTo>
                <a:lnTo>
                  <a:pt x="274" y="242"/>
                </a:lnTo>
                <a:lnTo>
                  <a:pt x="274" y="261"/>
                </a:lnTo>
                <a:lnTo>
                  <a:pt x="275" y="295"/>
                </a:lnTo>
                <a:lnTo>
                  <a:pt x="275" y="303"/>
                </a:lnTo>
                <a:lnTo>
                  <a:pt x="276" y="287"/>
                </a:lnTo>
                <a:lnTo>
                  <a:pt x="276" y="286"/>
                </a:lnTo>
                <a:lnTo>
                  <a:pt x="277" y="292"/>
                </a:lnTo>
                <a:lnTo>
                  <a:pt x="277" y="271"/>
                </a:lnTo>
                <a:lnTo>
                  <a:pt x="278" y="262"/>
                </a:lnTo>
                <a:lnTo>
                  <a:pt x="278" y="270"/>
                </a:lnTo>
                <a:lnTo>
                  <a:pt x="279" y="272"/>
                </a:lnTo>
                <a:lnTo>
                  <a:pt x="279" y="283"/>
                </a:lnTo>
                <a:lnTo>
                  <a:pt x="280" y="288"/>
                </a:lnTo>
                <a:lnTo>
                  <a:pt x="280" y="283"/>
                </a:lnTo>
                <a:lnTo>
                  <a:pt x="281" y="273"/>
                </a:lnTo>
                <a:lnTo>
                  <a:pt x="282" y="274"/>
                </a:lnTo>
                <a:lnTo>
                  <a:pt x="282" y="285"/>
                </a:lnTo>
                <a:lnTo>
                  <a:pt x="283" y="292"/>
                </a:lnTo>
                <a:lnTo>
                  <a:pt x="283" y="295"/>
                </a:lnTo>
                <a:lnTo>
                  <a:pt x="284" y="295"/>
                </a:lnTo>
                <a:lnTo>
                  <a:pt x="284" y="295"/>
                </a:lnTo>
                <a:lnTo>
                  <a:pt x="285" y="294"/>
                </a:lnTo>
                <a:lnTo>
                  <a:pt x="285" y="294"/>
                </a:lnTo>
                <a:lnTo>
                  <a:pt x="286" y="295"/>
                </a:lnTo>
                <a:lnTo>
                  <a:pt x="286" y="296"/>
                </a:lnTo>
                <a:lnTo>
                  <a:pt x="287" y="300"/>
                </a:lnTo>
                <a:lnTo>
                  <a:pt x="287" y="298"/>
                </a:lnTo>
                <a:lnTo>
                  <a:pt x="288" y="271"/>
                </a:lnTo>
                <a:lnTo>
                  <a:pt x="288" y="247"/>
                </a:lnTo>
                <a:lnTo>
                  <a:pt x="289" y="247"/>
                </a:lnTo>
                <a:lnTo>
                  <a:pt x="290" y="262"/>
                </a:lnTo>
                <a:lnTo>
                  <a:pt x="290" y="280"/>
                </a:lnTo>
                <a:lnTo>
                  <a:pt x="291" y="295"/>
                </a:lnTo>
                <a:lnTo>
                  <a:pt x="291" y="303"/>
                </a:lnTo>
                <a:lnTo>
                  <a:pt x="292" y="300"/>
                </a:lnTo>
                <a:lnTo>
                  <a:pt x="292" y="295"/>
                </a:lnTo>
                <a:lnTo>
                  <a:pt x="293" y="292"/>
                </a:lnTo>
                <a:lnTo>
                  <a:pt x="293" y="284"/>
                </a:lnTo>
                <a:lnTo>
                  <a:pt x="294" y="276"/>
                </a:lnTo>
                <a:lnTo>
                  <a:pt x="294" y="272"/>
                </a:lnTo>
                <a:lnTo>
                  <a:pt x="295" y="276"/>
                </a:lnTo>
                <a:lnTo>
                  <a:pt x="295" y="282"/>
                </a:lnTo>
                <a:lnTo>
                  <a:pt x="296" y="286"/>
                </a:lnTo>
                <a:lnTo>
                  <a:pt x="296" y="292"/>
                </a:lnTo>
                <a:lnTo>
                  <a:pt x="297" y="297"/>
                </a:lnTo>
                <a:lnTo>
                  <a:pt x="298" y="303"/>
                </a:lnTo>
                <a:lnTo>
                  <a:pt x="298" y="308"/>
                </a:lnTo>
                <a:lnTo>
                  <a:pt x="299" y="305"/>
                </a:lnTo>
                <a:lnTo>
                  <a:pt x="299" y="300"/>
                </a:lnTo>
                <a:lnTo>
                  <a:pt x="300" y="303"/>
                </a:lnTo>
                <a:lnTo>
                  <a:pt x="300" y="308"/>
                </a:lnTo>
                <a:lnTo>
                  <a:pt x="301" y="308"/>
                </a:lnTo>
                <a:lnTo>
                  <a:pt x="301" y="296"/>
                </a:lnTo>
                <a:lnTo>
                  <a:pt x="302" y="282"/>
                </a:lnTo>
                <a:lnTo>
                  <a:pt x="302" y="288"/>
                </a:lnTo>
                <a:lnTo>
                  <a:pt x="303" y="301"/>
                </a:lnTo>
                <a:lnTo>
                  <a:pt x="303" y="293"/>
                </a:lnTo>
                <a:lnTo>
                  <a:pt x="304" y="277"/>
                </a:lnTo>
                <a:lnTo>
                  <a:pt x="305" y="266"/>
                </a:lnTo>
                <a:lnTo>
                  <a:pt x="305" y="261"/>
                </a:lnTo>
                <a:lnTo>
                  <a:pt x="306" y="260"/>
                </a:lnTo>
                <a:lnTo>
                  <a:pt x="306" y="264"/>
                </a:lnTo>
                <a:lnTo>
                  <a:pt x="307" y="272"/>
                </a:lnTo>
                <a:lnTo>
                  <a:pt x="307" y="287"/>
                </a:lnTo>
                <a:lnTo>
                  <a:pt x="308" y="301"/>
                </a:lnTo>
                <a:lnTo>
                  <a:pt x="308" y="299"/>
                </a:lnTo>
                <a:lnTo>
                  <a:pt x="309" y="293"/>
                </a:lnTo>
                <a:lnTo>
                  <a:pt x="309" y="297"/>
                </a:lnTo>
                <a:lnTo>
                  <a:pt x="310" y="300"/>
                </a:lnTo>
                <a:lnTo>
                  <a:pt x="310" y="298"/>
                </a:lnTo>
                <a:lnTo>
                  <a:pt x="311" y="296"/>
                </a:lnTo>
                <a:lnTo>
                  <a:pt x="311" y="294"/>
                </a:lnTo>
                <a:lnTo>
                  <a:pt x="312" y="293"/>
                </a:lnTo>
                <a:lnTo>
                  <a:pt x="313" y="292"/>
                </a:lnTo>
                <a:lnTo>
                  <a:pt x="313" y="292"/>
                </a:lnTo>
                <a:lnTo>
                  <a:pt x="314" y="292"/>
                </a:lnTo>
                <a:lnTo>
                  <a:pt x="314" y="293"/>
                </a:lnTo>
                <a:lnTo>
                  <a:pt x="315" y="293"/>
                </a:lnTo>
                <a:lnTo>
                  <a:pt x="315" y="294"/>
                </a:lnTo>
                <a:lnTo>
                  <a:pt x="316" y="296"/>
                </a:lnTo>
                <a:lnTo>
                  <a:pt x="316" y="298"/>
                </a:lnTo>
                <a:lnTo>
                  <a:pt x="317" y="300"/>
                </a:lnTo>
                <a:lnTo>
                  <a:pt x="317" y="303"/>
                </a:lnTo>
                <a:lnTo>
                  <a:pt x="318" y="306"/>
                </a:lnTo>
                <a:lnTo>
                  <a:pt x="318" y="309"/>
                </a:lnTo>
                <a:lnTo>
                  <a:pt x="319" y="307"/>
                </a:lnTo>
                <a:lnTo>
                  <a:pt x="319" y="303"/>
                </a:lnTo>
                <a:lnTo>
                  <a:pt x="320" y="299"/>
                </a:lnTo>
                <a:lnTo>
                  <a:pt x="320" y="293"/>
                </a:lnTo>
                <a:lnTo>
                  <a:pt x="321" y="288"/>
                </a:lnTo>
                <a:lnTo>
                  <a:pt x="322" y="282"/>
                </a:lnTo>
                <a:lnTo>
                  <a:pt x="322" y="276"/>
                </a:lnTo>
                <a:lnTo>
                  <a:pt x="323" y="279"/>
                </a:lnTo>
                <a:lnTo>
                  <a:pt x="323" y="287"/>
                </a:lnTo>
                <a:lnTo>
                  <a:pt x="324" y="297"/>
                </a:lnTo>
                <a:lnTo>
                  <a:pt x="324" y="306"/>
                </a:lnTo>
                <a:lnTo>
                  <a:pt x="325" y="304"/>
                </a:lnTo>
                <a:lnTo>
                  <a:pt x="325" y="296"/>
                </a:lnTo>
                <a:lnTo>
                  <a:pt x="326" y="295"/>
                </a:lnTo>
                <a:lnTo>
                  <a:pt x="326" y="297"/>
                </a:lnTo>
                <a:lnTo>
                  <a:pt x="327" y="293"/>
                </a:lnTo>
                <a:lnTo>
                  <a:pt x="327" y="280"/>
                </a:lnTo>
                <a:lnTo>
                  <a:pt x="328" y="272"/>
                </a:lnTo>
                <a:lnTo>
                  <a:pt x="329" y="271"/>
                </a:lnTo>
                <a:lnTo>
                  <a:pt x="329" y="268"/>
                </a:lnTo>
                <a:lnTo>
                  <a:pt x="330" y="268"/>
                </a:lnTo>
                <a:lnTo>
                  <a:pt x="330" y="268"/>
                </a:lnTo>
                <a:lnTo>
                  <a:pt x="331" y="270"/>
                </a:lnTo>
                <a:lnTo>
                  <a:pt x="331" y="273"/>
                </a:lnTo>
                <a:lnTo>
                  <a:pt x="332" y="278"/>
                </a:lnTo>
                <a:lnTo>
                  <a:pt x="332" y="285"/>
                </a:lnTo>
                <a:lnTo>
                  <a:pt x="333" y="293"/>
                </a:lnTo>
                <a:lnTo>
                  <a:pt x="334" y="302"/>
                </a:lnTo>
                <a:lnTo>
                  <a:pt x="334" y="304"/>
                </a:lnTo>
                <a:lnTo>
                  <a:pt x="335" y="297"/>
                </a:lnTo>
                <a:lnTo>
                  <a:pt x="335" y="289"/>
                </a:lnTo>
                <a:lnTo>
                  <a:pt x="336" y="284"/>
                </a:lnTo>
                <a:lnTo>
                  <a:pt x="336" y="280"/>
                </a:lnTo>
                <a:lnTo>
                  <a:pt x="337" y="278"/>
                </a:lnTo>
                <a:lnTo>
                  <a:pt x="337" y="278"/>
                </a:lnTo>
                <a:lnTo>
                  <a:pt x="338" y="280"/>
                </a:lnTo>
                <a:lnTo>
                  <a:pt x="338" y="284"/>
                </a:lnTo>
                <a:lnTo>
                  <a:pt x="339" y="290"/>
                </a:lnTo>
                <a:lnTo>
                  <a:pt x="339" y="297"/>
                </a:lnTo>
                <a:lnTo>
                  <a:pt x="340" y="304"/>
                </a:lnTo>
                <a:lnTo>
                  <a:pt x="340" y="307"/>
                </a:lnTo>
                <a:lnTo>
                  <a:pt x="341" y="308"/>
                </a:lnTo>
                <a:lnTo>
                  <a:pt x="342" y="298"/>
                </a:lnTo>
                <a:lnTo>
                  <a:pt x="342" y="279"/>
                </a:lnTo>
                <a:lnTo>
                  <a:pt x="343" y="270"/>
                </a:lnTo>
                <a:lnTo>
                  <a:pt x="343" y="274"/>
                </a:lnTo>
                <a:lnTo>
                  <a:pt x="344" y="289"/>
                </a:lnTo>
                <a:lnTo>
                  <a:pt x="344" y="291"/>
                </a:lnTo>
                <a:lnTo>
                  <a:pt x="345" y="271"/>
                </a:lnTo>
                <a:lnTo>
                  <a:pt x="345" y="253"/>
                </a:lnTo>
                <a:lnTo>
                  <a:pt x="346" y="247"/>
                </a:lnTo>
                <a:lnTo>
                  <a:pt x="346" y="251"/>
                </a:lnTo>
                <a:lnTo>
                  <a:pt x="347" y="266"/>
                </a:lnTo>
                <a:lnTo>
                  <a:pt x="347" y="291"/>
                </a:lnTo>
                <a:lnTo>
                  <a:pt x="348" y="298"/>
                </a:lnTo>
                <a:lnTo>
                  <a:pt x="348" y="294"/>
                </a:lnTo>
                <a:lnTo>
                  <a:pt x="349" y="297"/>
                </a:lnTo>
                <a:lnTo>
                  <a:pt x="350" y="295"/>
                </a:lnTo>
                <a:lnTo>
                  <a:pt x="350" y="296"/>
                </a:lnTo>
                <a:lnTo>
                  <a:pt x="351" y="293"/>
                </a:lnTo>
                <a:lnTo>
                  <a:pt x="351" y="288"/>
                </a:lnTo>
                <a:lnTo>
                  <a:pt x="352" y="293"/>
                </a:lnTo>
                <a:lnTo>
                  <a:pt x="352" y="295"/>
                </a:lnTo>
                <a:lnTo>
                  <a:pt x="353" y="297"/>
                </a:lnTo>
                <a:lnTo>
                  <a:pt x="353" y="296"/>
                </a:lnTo>
                <a:lnTo>
                  <a:pt x="354" y="292"/>
                </a:lnTo>
                <a:lnTo>
                  <a:pt x="354" y="293"/>
                </a:lnTo>
                <a:lnTo>
                  <a:pt x="355" y="298"/>
                </a:lnTo>
                <a:lnTo>
                  <a:pt x="355" y="302"/>
                </a:lnTo>
                <a:lnTo>
                  <a:pt x="356" y="304"/>
                </a:lnTo>
                <a:lnTo>
                  <a:pt x="356" y="305"/>
                </a:lnTo>
                <a:lnTo>
                  <a:pt x="357" y="306"/>
                </a:lnTo>
                <a:lnTo>
                  <a:pt x="358" y="296"/>
                </a:lnTo>
                <a:lnTo>
                  <a:pt x="358" y="225"/>
                </a:lnTo>
                <a:lnTo>
                  <a:pt x="359" y="152"/>
                </a:lnTo>
                <a:lnTo>
                  <a:pt x="359" y="208"/>
                </a:lnTo>
                <a:lnTo>
                  <a:pt x="360" y="297"/>
                </a:lnTo>
                <a:lnTo>
                  <a:pt x="360" y="303"/>
                </a:lnTo>
                <a:lnTo>
                  <a:pt x="361" y="294"/>
                </a:lnTo>
                <a:lnTo>
                  <a:pt x="361" y="291"/>
                </a:lnTo>
                <a:lnTo>
                  <a:pt x="362" y="290"/>
                </a:lnTo>
                <a:lnTo>
                  <a:pt x="362" y="291"/>
                </a:lnTo>
                <a:lnTo>
                  <a:pt x="363" y="294"/>
                </a:lnTo>
                <a:lnTo>
                  <a:pt x="363" y="300"/>
                </a:lnTo>
                <a:lnTo>
                  <a:pt x="364" y="304"/>
                </a:lnTo>
                <a:lnTo>
                  <a:pt x="365" y="299"/>
                </a:lnTo>
                <a:lnTo>
                  <a:pt x="365" y="285"/>
                </a:lnTo>
                <a:lnTo>
                  <a:pt x="366" y="275"/>
                </a:lnTo>
                <a:lnTo>
                  <a:pt x="366" y="276"/>
                </a:lnTo>
                <a:lnTo>
                  <a:pt x="367" y="284"/>
                </a:lnTo>
                <a:lnTo>
                  <a:pt x="367" y="286"/>
                </a:lnTo>
                <a:lnTo>
                  <a:pt x="368" y="285"/>
                </a:lnTo>
                <a:lnTo>
                  <a:pt x="368" y="287"/>
                </a:lnTo>
                <a:lnTo>
                  <a:pt x="369" y="299"/>
                </a:lnTo>
                <a:lnTo>
                  <a:pt x="369" y="301"/>
                </a:lnTo>
                <a:lnTo>
                  <a:pt x="370" y="292"/>
                </a:lnTo>
                <a:lnTo>
                  <a:pt x="370" y="292"/>
                </a:lnTo>
                <a:lnTo>
                  <a:pt x="371" y="294"/>
                </a:lnTo>
                <a:lnTo>
                  <a:pt x="371" y="293"/>
                </a:lnTo>
                <a:lnTo>
                  <a:pt x="372" y="288"/>
                </a:lnTo>
                <a:lnTo>
                  <a:pt x="372" y="288"/>
                </a:lnTo>
                <a:lnTo>
                  <a:pt x="373" y="293"/>
                </a:lnTo>
                <a:lnTo>
                  <a:pt x="374" y="297"/>
                </a:lnTo>
                <a:lnTo>
                  <a:pt x="374" y="298"/>
                </a:lnTo>
                <a:lnTo>
                  <a:pt x="375" y="294"/>
                </a:lnTo>
                <a:lnTo>
                  <a:pt x="375" y="292"/>
                </a:lnTo>
                <a:lnTo>
                  <a:pt x="376" y="293"/>
                </a:lnTo>
                <a:lnTo>
                  <a:pt x="376" y="285"/>
                </a:lnTo>
                <a:lnTo>
                  <a:pt x="377" y="259"/>
                </a:lnTo>
                <a:lnTo>
                  <a:pt x="377" y="179"/>
                </a:lnTo>
                <a:lnTo>
                  <a:pt x="378" y="196"/>
                </a:lnTo>
                <a:lnTo>
                  <a:pt x="378" y="246"/>
                </a:lnTo>
                <a:lnTo>
                  <a:pt x="379" y="261"/>
                </a:lnTo>
                <a:lnTo>
                  <a:pt x="379" y="305"/>
                </a:lnTo>
                <a:lnTo>
                  <a:pt x="380" y="310"/>
                </a:lnTo>
                <a:lnTo>
                  <a:pt x="381" y="307"/>
                </a:lnTo>
                <a:lnTo>
                  <a:pt x="381" y="270"/>
                </a:lnTo>
                <a:lnTo>
                  <a:pt x="382" y="184"/>
                </a:lnTo>
                <a:lnTo>
                  <a:pt x="382" y="202"/>
                </a:lnTo>
                <a:lnTo>
                  <a:pt x="383" y="244"/>
                </a:lnTo>
                <a:lnTo>
                  <a:pt x="383" y="208"/>
                </a:lnTo>
                <a:lnTo>
                  <a:pt x="384" y="227"/>
                </a:lnTo>
                <a:lnTo>
                  <a:pt x="384" y="274"/>
                </a:lnTo>
                <a:lnTo>
                  <a:pt x="385" y="280"/>
                </a:lnTo>
                <a:lnTo>
                  <a:pt x="385" y="278"/>
                </a:lnTo>
                <a:lnTo>
                  <a:pt x="386" y="294"/>
                </a:lnTo>
                <a:lnTo>
                  <a:pt x="386" y="278"/>
                </a:lnTo>
                <a:lnTo>
                  <a:pt x="387" y="254"/>
                </a:lnTo>
                <a:lnTo>
                  <a:pt x="387" y="277"/>
                </a:lnTo>
                <a:lnTo>
                  <a:pt x="388" y="299"/>
                </a:lnTo>
                <a:lnTo>
                  <a:pt x="389" y="299"/>
                </a:lnTo>
                <a:lnTo>
                  <a:pt x="389" y="305"/>
                </a:lnTo>
                <a:lnTo>
                  <a:pt x="390" y="309"/>
                </a:lnTo>
                <a:lnTo>
                  <a:pt x="390" y="308"/>
                </a:lnTo>
                <a:lnTo>
                  <a:pt x="391" y="306"/>
                </a:lnTo>
                <a:lnTo>
                  <a:pt x="391" y="305"/>
                </a:lnTo>
                <a:lnTo>
                  <a:pt x="392" y="304"/>
                </a:lnTo>
                <a:lnTo>
                  <a:pt x="392" y="301"/>
                </a:lnTo>
                <a:lnTo>
                  <a:pt x="393" y="304"/>
                </a:lnTo>
                <a:lnTo>
                  <a:pt x="393" y="303"/>
                </a:lnTo>
                <a:lnTo>
                  <a:pt x="394" y="282"/>
                </a:lnTo>
                <a:lnTo>
                  <a:pt x="394" y="264"/>
                </a:lnTo>
                <a:lnTo>
                  <a:pt x="395" y="268"/>
                </a:lnTo>
                <a:lnTo>
                  <a:pt x="395" y="282"/>
                </a:lnTo>
                <a:lnTo>
                  <a:pt x="396" y="293"/>
                </a:lnTo>
                <a:lnTo>
                  <a:pt x="397" y="295"/>
                </a:lnTo>
                <a:lnTo>
                  <a:pt x="397" y="291"/>
                </a:lnTo>
                <a:lnTo>
                  <a:pt x="398" y="282"/>
                </a:lnTo>
                <a:lnTo>
                  <a:pt x="398" y="278"/>
                </a:lnTo>
                <a:lnTo>
                  <a:pt x="399" y="293"/>
                </a:lnTo>
                <a:lnTo>
                  <a:pt x="399" y="292"/>
                </a:lnTo>
                <a:lnTo>
                  <a:pt x="400" y="277"/>
                </a:lnTo>
                <a:lnTo>
                  <a:pt x="400" y="271"/>
                </a:lnTo>
                <a:lnTo>
                  <a:pt x="401" y="269"/>
                </a:lnTo>
                <a:lnTo>
                  <a:pt x="402" y="274"/>
                </a:lnTo>
                <a:lnTo>
                  <a:pt x="402" y="281"/>
                </a:lnTo>
                <a:lnTo>
                  <a:pt x="403" y="291"/>
                </a:lnTo>
                <a:lnTo>
                  <a:pt x="403" y="300"/>
                </a:lnTo>
                <a:lnTo>
                  <a:pt x="404" y="264"/>
                </a:lnTo>
                <a:lnTo>
                  <a:pt x="404" y="217"/>
                </a:lnTo>
                <a:lnTo>
                  <a:pt x="405" y="226"/>
                </a:lnTo>
                <a:lnTo>
                  <a:pt x="405" y="214"/>
                </a:lnTo>
                <a:lnTo>
                  <a:pt x="406" y="241"/>
                </a:lnTo>
                <a:lnTo>
                  <a:pt x="406" y="285"/>
                </a:lnTo>
                <a:lnTo>
                  <a:pt x="407" y="282"/>
                </a:lnTo>
                <a:lnTo>
                  <a:pt x="407" y="286"/>
                </a:lnTo>
                <a:lnTo>
                  <a:pt x="408" y="283"/>
                </a:lnTo>
                <a:lnTo>
                  <a:pt x="408" y="275"/>
                </a:lnTo>
                <a:lnTo>
                  <a:pt x="409" y="271"/>
                </a:lnTo>
                <a:lnTo>
                  <a:pt x="410" y="281"/>
                </a:lnTo>
                <a:lnTo>
                  <a:pt x="410" y="298"/>
                </a:lnTo>
                <a:lnTo>
                  <a:pt x="411" y="300"/>
                </a:lnTo>
                <a:lnTo>
                  <a:pt x="411" y="287"/>
                </a:lnTo>
                <a:lnTo>
                  <a:pt x="412" y="283"/>
                </a:lnTo>
                <a:lnTo>
                  <a:pt x="412" y="285"/>
                </a:lnTo>
                <a:lnTo>
                  <a:pt x="413" y="297"/>
                </a:lnTo>
                <a:lnTo>
                  <a:pt x="413" y="295"/>
                </a:lnTo>
                <a:lnTo>
                  <a:pt x="414" y="276"/>
                </a:lnTo>
                <a:lnTo>
                  <a:pt x="414" y="249"/>
                </a:lnTo>
                <a:lnTo>
                  <a:pt x="415" y="245"/>
                </a:lnTo>
                <a:lnTo>
                  <a:pt x="415" y="275"/>
                </a:lnTo>
                <a:lnTo>
                  <a:pt x="416" y="283"/>
                </a:lnTo>
                <a:lnTo>
                  <a:pt x="417" y="279"/>
                </a:lnTo>
                <a:lnTo>
                  <a:pt x="417" y="284"/>
                </a:lnTo>
                <a:lnTo>
                  <a:pt x="418" y="285"/>
                </a:lnTo>
                <a:lnTo>
                  <a:pt x="418" y="274"/>
                </a:lnTo>
                <a:lnTo>
                  <a:pt x="419" y="274"/>
                </a:lnTo>
                <a:lnTo>
                  <a:pt x="419" y="279"/>
                </a:lnTo>
                <a:lnTo>
                  <a:pt x="420" y="254"/>
                </a:lnTo>
                <a:lnTo>
                  <a:pt x="420" y="250"/>
                </a:lnTo>
                <a:lnTo>
                  <a:pt x="421" y="283"/>
                </a:lnTo>
                <a:lnTo>
                  <a:pt x="421" y="306"/>
                </a:lnTo>
                <a:lnTo>
                  <a:pt x="422" y="309"/>
                </a:lnTo>
                <a:lnTo>
                  <a:pt x="422" y="309"/>
                </a:lnTo>
                <a:lnTo>
                  <a:pt x="423" y="306"/>
                </a:lnTo>
                <a:lnTo>
                  <a:pt x="423" y="295"/>
                </a:lnTo>
                <a:lnTo>
                  <a:pt x="424" y="256"/>
                </a:lnTo>
                <a:lnTo>
                  <a:pt x="424" y="256"/>
                </a:lnTo>
                <a:lnTo>
                  <a:pt x="425" y="248"/>
                </a:lnTo>
                <a:lnTo>
                  <a:pt x="426" y="242"/>
                </a:lnTo>
                <a:lnTo>
                  <a:pt x="426" y="278"/>
                </a:lnTo>
                <a:lnTo>
                  <a:pt x="427" y="286"/>
                </a:lnTo>
                <a:lnTo>
                  <a:pt x="427" y="290"/>
                </a:lnTo>
                <a:lnTo>
                  <a:pt x="428" y="265"/>
                </a:lnTo>
                <a:lnTo>
                  <a:pt x="428" y="237"/>
                </a:lnTo>
                <a:lnTo>
                  <a:pt x="429" y="245"/>
                </a:lnTo>
                <a:lnTo>
                  <a:pt x="429" y="269"/>
                </a:lnTo>
                <a:lnTo>
                  <a:pt x="430" y="286"/>
                </a:lnTo>
                <a:lnTo>
                  <a:pt x="430" y="298"/>
                </a:lnTo>
                <a:lnTo>
                  <a:pt x="431" y="299"/>
                </a:lnTo>
                <a:lnTo>
                  <a:pt x="431" y="293"/>
                </a:lnTo>
                <a:lnTo>
                  <a:pt x="432" y="286"/>
                </a:lnTo>
                <a:lnTo>
                  <a:pt x="433" y="280"/>
                </a:lnTo>
                <a:lnTo>
                  <a:pt x="433" y="278"/>
                </a:lnTo>
                <a:lnTo>
                  <a:pt x="434" y="277"/>
                </a:lnTo>
                <a:lnTo>
                  <a:pt x="434" y="279"/>
                </a:lnTo>
                <a:lnTo>
                  <a:pt x="435" y="291"/>
                </a:lnTo>
                <a:lnTo>
                  <a:pt x="435" y="302"/>
                </a:lnTo>
                <a:lnTo>
                  <a:pt x="436" y="303"/>
                </a:lnTo>
                <a:lnTo>
                  <a:pt x="436" y="298"/>
                </a:lnTo>
                <a:lnTo>
                  <a:pt x="437" y="285"/>
                </a:lnTo>
                <a:lnTo>
                  <a:pt x="437" y="279"/>
                </a:lnTo>
                <a:lnTo>
                  <a:pt x="438" y="281"/>
                </a:lnTo>
                <a:lnTo>
                  <a:pt x="438" y="279"/>
                </a:lnTo>
                <a:lnTo>
                  <a:pt x="439" y="267"/>
                </a:lnTo>
                <a:lnTo>
                  <a:pt x="439" y="279"/>
                </a:lnTo>
                <a:lnTo>
                  <a:pt x="440" y="292"/>
                </a:lnTo>
                <a:lnTo>
                  <a:pt x="441" y="290"/>
                </a:lnTo>
                <a:lnTo>
                  <a:pt x="441" y="294"/>
                </a:lnTo>
                <a:lnTo>
                  <a:pt x="442" y="293"/>
                </a:lnTo>
                <a:lnTo>
                  <a:pt x="442" y="294"/>
                </a:lnTo>
                <a:lnTo>
                  <a:pt x="443" y="296"/>
                </a:lnTo>
                <a:lnTo>
                  <a:pt x="443" y="300"/>
                </a:lnTo>
                <a:lnTo>
                  <a:pt x="444" y="306"/>
                </a:lnTo>
                <a:lnTo>
                  <a:pt x="444" y="307"/>
                </a:lnTo>
                <a:lnTo>
                  <a:pt x="445" y="307"/>
                </a:lnTo>
                <a:lnTo>
                  <a:pt x="445" y="301"/>
                </a:lnTo>
                <a:lnTo>
                  <a:pt x="446" y="244"/>
                </a:lnTo>
                <a:lnTo>
                  <a:pt x="446" y="210"/>
                </a:lnTo>
                <a:lnTo>
                  <a:pt x="447" y="271"/>
                </a:lnTo>
                <a:lnTo>
                  <a:pt x="447" y="310"/>
                </a:lnTo>
                <a:lnTo>
                  <a:pt x="448" y="307"/>
                </a:lnTo>
                <a:lnTo>
                  <a:pt x="448" y="263"/>
                </a:lnTo>
                <a:lnTo>
                  <a:pt x="449" y="203"/>
                </a:lnTo>
                <a:lnTo>
                  <a:pt x="450" y="236"/>
                </a:lnTo>
                <a:lnTo>
                  <a:pt x="450" y="295"/>
                </a:lnTo>
                <a:lnTo>
                  <a:pt x="451" y="304"/>
                </a:lnTo>
                <a:lnTo>
                  <a:pt x="451" y="300"/>
                </a:lnTo>
                <a:lnTo>
                  <a:pt x="452" y="301"/>
                </a:lnTo>
                <a:lnTo>
                  <a:pt x="452" y="306"/>
                </a:lnTo>
                <a:lnTo>
                  <a:pt x="453" y="308"/>
                </a:lnTo>
                <a:lnTo>
                  <a:pt x="453" y="308"/>
                </a:lnTo>
                <a:lnTo>
                  <a:pt x="454" y="304"/>
                </a:lnTo>
                <a:lnTo>
                  <a:pt x="454" y="303"/>
                </a:lnTo>
                <a:lnTo>
                  <a:pt x="455" y="304"/>
                </a:lnTo>
                <a:lnTo>
                  <a:pt x="455" y="304"/>
                </a:lnTo>
                <a:lnTo>
                  <a:pt x="456" y="301"/>
                </a:lnTo>
                <a:lnTo>
                  <a:pt x="457" y="298"/>
                </a:lnTo>
                <a:lnTo>
                  <a:pt x="457" y="297"/>
                </a:lnTo>
                <a:lnTo>
                  <a:pt x="458" y="295"/>
                </a:lnTo>
                <a:lnTo>
                  <a:pt x="458" y="279"/>
                </a:lnTo>
                <a:lnTo>
                  <a:pt x="459" y="185"/>
                </a:lnTo>
                <a:lnTo>
                  <a:pt x="459" y="168"/>
                </a:lnTo>
                <a:lnTo>
                  <a:pt x="460" y="230"/>
                </a:lnTo>
                <a:lnTo>
                  <a:pt x="460" y="265"/>
                </a:lnTo>
                <a:lnTo>
                  <a:pt x="461" y="307"/>
                </a:lnTo>
                <a:lnTo>
                  <a:pt x="461" y="305"/>
                </a:lnTo>
                <a:lnTo>
                  <a:pt x="462" y="300"/>
                </a:lnTo>
                <a:lnTo>
                  <a:pt x="462" y="298"/>
                </a:lnTo>
                <a:lnTo>
                  <a:pt x="463" y="278"/>
                </a:lnTo>
                <a:lnTo>
                  <a:pt x="463" y="261"/>
                </a:lnTo>
                <a:lnTo>
                  <a:pt x="464" y="276"/>
                </a:lnTo>
                <a:lnTo>
                  <a:pt x="465" y="282"/>
                </a:lnTo>
                <a:lnTo>
                  <a:pt x="465" y="280"/>
                </a:lnTo>
                <a:lnTo>
                  <a:pt x="466" y="277"/>
                </a:lnTo>
                <a:lnTo>
                  <a:pt x="466" y="229"/>
                </a:lnTo>
                <a:lnTo>
                  <a:pt x="467" y="242"/>
                </a:lnTo>
                <a:lnTo>
                  <a:pt x="467" y="284"/>
                </a:lnTo>
                <a:lnTo>
                  <a:pt x="468" y="290"/>
                </a:lnTo>
                <a:lnTo>
                  <a:pt x="468" y="306"/>
                </a:lnTo>
                <a:lnTo>
                  <a:pt x="469" y="307"/>
                </a:lnTo>
                <a:lnTo>
                  <a:pt x="469" y="307"/>
                </a:lnTo>
                <a:lnTo>
                  <a:pt x="470" y="307"/>
                </a:lnTo>
                <a:lnTo>
                  <a:pt x="471" y="307"/>
                </a:lnTo>
                <a:lnTo>
                  <a:pt x="471" y="296"/>
                </a:lnTo>
                <a:lnTo>
                  <a:pt x="472" y="286"/>
                </a:lnTo>
                <a:lnTo>
                  <a:pt x="472" y="284"/>
                </a:lnTo>
                <a:lnTo>
                  <a:pt x="473" y="273"/>
                </a:lnTo>
                <a:lnTo>
                  <a:pt x="473" y="277"/>
                </a:lnTo>
                <a:lnTo>
                  <a:pt x="474" y="285"/>
                </a:lnTo>
                <a:lnTo>
                  <a:pt x="474" y="284"/>
                </a:lnTo>
                <a:lnTo>
                  <a:pt x="475" y="285"/>
                </a:lnTo>
                <a:lnTo>
                  <a:pt x="475" y="288"/>
                </a:lnTo>
                <a:lnTo>
                  <a:pt x="476" y="282"/>
                </a:lnTo>
                <a:lnTo>
                  <a:pt x="476" y="281"/>
                </a:lnTo>
                <a:lnTo>
                  <a:pt x="477" y="291"/>
                </a:lnTo>
                <a:lnTo>
                  <a:pt x="478" y="276"/>
                </a:lnTo>
                <a:lnTo>
                  <a:pt x="478" y="257"/>
                </a:lnTo>
                <a:lnTo>
                  <a:pt x="479" y="263"/>
                </a:lnTo>
                <a:lnTo>
                  <a:pt x="479" y="287"/>
                </a:lnTo>
                <a:lnTo>
                  <a:pt x="480" y="306"/>
                </a:lnTo>
                <a:lnTo>
                  <a:pt x="480" y="310"/>
                </a:lnTo>
                <a:lnTo>
                  <a:pt x="481" y="308"/>
                </a:lnTo>
                <a:lnTo>
                  <a:pt x="481" y="306"/>
                </a:lnTo>
                <a:lnTo>
                  <a:pt x="482" y="301"/>
                </a:lnTo>
                <a:lnTo>
                  <a:pt x="482" y="293"/>
                </a:lnTo>
                <a:lnTo>
                  <a:pt x="483" y="299"/>
                </a:lnTo>
                <a:lnTo>
                  <a:pt x="483" y="285"/>
                </a:lnTo>
                <a:lnTo>
                  <a:pt x="484" y="255"/>
                </a:lnTo>
                <a:lnTo>
                  <a:pt x="484" y="267"/>
                </a:lnTo>
                <a:lnTo>
                  <a:pt x="485" y="287"/>
                </a:lnTo>
                <a:lnTo>
                  <a:pt x="486" y="293"/>
                </a:lnTo>
                <a:lnTo>
                  <a:pt x="486" y="293"/>
                </a:lnTo>
                <a:lnTo>
                  <a:pt x="487" y="284"/>
                </a:lnTo>
                <a:lnTo>
                  <a:pt x="487" y="274"/>
                </a:lnTo>
                <a:lnTo>
                  <a:pt x="488" y="275"/>
                </a:lnTo>
                <a:lnTo>
                  <a:pt x="488" y="284"/>
                </a:lnTo>
                <a:lnTo>
                  <a:pt x="489" y="288"/>
                </a:lnTo>
                <a:lnTo>
                  <a:pt x="489" y="292"/>
                </a:lnTo>
                <a:lnTo>
                  <a:pt x="490" y="291"/>
                </a:lnTo>
                <a:lnTo>
                  <a:pt x="490" y="287"/>
                </a:lnTo>
                <a:lnTo>
                  <a:pt x="491" y="287"/>
                </a:lnTo>
                <a:lnTo>
                  <a:pt x="491" y="293"/>
                </a:lnTo>
                <a:lnTo>
                  <a:pt x="492" y="298"/>
                </a:lnTo>
                <a:lnTo>
                  <a:pt x="493" y="299"/>
                </a:lnTo>
                <a:lnTo>
                  <a:pt x="493" y="299"/>
                </a:lnTo>
                <a:lnTo>
                  <a:pt x="494" y="301"/>
                </a:lnTo>
                <a:lnTo>
                  <a:pt x="494" y="303"/>
                </a:lnTo>
                <a:lnTo>
                  <a:pt x="495" y="304"/>
                </a:lnTo>
                <a:lnTo>
                  <a:pt x="495" y="302"/>
                </a:lnTo>
                <a:lnTo>
                  <a:pt x="496" y="303"/>
                </a:lnTo>
                <a:lnTo>
                  <a:pt x="496" y="305"/>
                </a:lnTo>
                <a:lnTo>
                  <a:pt x="497" y="304"/>
                </a:lnTo>
                <a:lnTo>
                  <a:pt x="497" y="296"/>
                </a:lnTo>
                <a:lnTo>
                  <a:pt x="498" y="295"/>
                </a:lnTo>
                <a:lnTo>
                  <a:pt x="498" y="295"/>
                </a:lnTo>
                <a:lnTo>
                  <a:pt x="499" y="294"/>
                </a:lnTo>
                <a:lnTo>
                  <a:pt x="499" y="293"/>
                </a:lnTo>
                <a:lnTo>
                  <a:pt x="500" y="279"/>
                </a:lnTo>
                <a:lnTo>
                  <a:pt x="500" y="273"/>
                </a:lnTo>
                <a:lnTo>
                  <a:pt x="501" y="287"/>
                </a:lnTo>
                <a:lnTo>
                  <a:pt x="502" y="301"/>
                </a:lnTo>
                <a:lnTo>
                  <a:pt x="502" y="298"/>
                </a:lnTo>
                <a:lnTo>
                  <a:pt x="503" y="292"/>
                </a:lnTo>
                <a:lnTo>
                  <a:pt x="503" y="285"/>
                </a:lnTo>
                <a:lnTo>
                  <a:pt x="504" y="277"/>
                </a:lnTo>
                <a:lnTo>
                  <a:pt x="504" y="271"/>
                </a:lnTo>
                <a:lnTo>
                  <a:pt x="505" y="268"/>
                </a:lnTo>
                <a:lnTo>
                  <a:pt x="505" y="267"/>
                </a:lnTo>
                <a:lnTo>
                  <a:pt x="506" y="268"/>
                </a:lnTo>
                <a:lnTo>
                  <a:pt x="506" y="272"/>
                </a:lnTo>
                <a:lnTo>
                  <a:pt x="507" y="279"/>
                </a:lnTo>
                <a:lnTo>
                  <a:pt x="507" y="287"/>
                </a:lnTo>
                <a:lnTo>
                  <a:pt x="508" y="296"/>
                </a:lnTo>
                <a:lnTo>
                  <a:pt x="509" y="301"/>
                </a:lnTo>
                <a:lnTo>
                  <a:pt x="509" y="302"/>
                </a:lnTo>
                <a:lnTo>
                  <a:pt x="510" y="302"/>
                </a:lnTo>
                <a:lnTo>
                  <a:pt x="510" y="302"/>
                </a:lnTo>
                <a:lnTo>
                  <a:pt x="511" y="299"/>
                </a:lnTo>
                <a:lnTo>
                  <a:pt x="511" y="295"/>
                </a:lnTo>
                <a:lnTo>
                  <a:pt x="512" y="298"/>
                </a:lnTo>
                <a:lnTo>
                  <a:pt x="512" y="301"/>
                </a:lnTo>
                <a:lnTo>
                  <a:pt x="513" y="297"/>
                </a:lnTo>
                <a:lnTo>
                  <a:pt x="513" y="290"/>
                </a:lnTo>
                <a:lnTo>
                  <a:pt x="514" y="284"/>
                </a:lnTo>
                <a:lnTo>
                  <a:pt x="514" y="280"/>
                </a:lnTo>
                <a:lnTo>
                  <a:pt x="515" y="281"/>
                </a:lnTo>
                <a:lnTo>
                  <a:pt x="515" y="285"/>
                </a:lnTo>
                <a:lnTo>
                  <a:pt x="516" y="287"/>
                </a:lnTo>
                <a:lnTo>
                  <a:pt x="517" y="289"/>
                </a:lnTo>
                <a:lnTo>
                  <a:pt x="517" y="291"/>
                </a:lnTo>
                <a:lnTo>
                  <a:pt x="518" y="293"/>
                </a:lnTo>
                <a:lnTo>
                  <a:pt x="518" y="295"/>
                </a:lnTo>
                <a:lnTo>
                  <a:pt x="519" y="296"/>
                </a:lnTo>
                <a:lnTo>
                  <a:pt x="519" y="297"/>
                </a:lnTo>
                <a:lnTo>
                  <a:pt x="520" y="298"/>
                </a:lnTo>
                <a:lnTo>
                  <a:pt x="520" y="298"/>
                </a:lnTo>
                <a:lnTo>
                  <a:pt x="521" y="299"/>
                </a:lnTo>
                <a:lnTo>
                  <a:pt x="521" y="298"/>
                </a:lnTo>
                <a:lnTo>
                  <a:pt x="522" y="298"/>
                </a:lnTo>
                <a:lnTo>
                  <a:pt x="522" y="298"/>
                </a:lnTo>
                <a:lnTo>
                  <a:pt x="523" y="298"/>
                </a:lnTo>
                <a:lnTo>
                  <a:pt x="523" y="297"/>
                </a:lnTo>
                <a:lnTo>
                  <a:pt x="524" y="296"/>
                </a:lnTo>
                <a:lnTo>
                  <a:pt x="524" y="296"/>
                </a:lnTo>
                <a:lnTo>
                  <a:pt x="525" y="295"/>
                </a:lnTo>
                <a:lnTo>
                  <a:pt x="526" y="294"/>
                </a:lnTo>
                <a:lnTo>
                  <a:pt x="526" y="294"/>
                </a:lnTo>
                <a:lnTo>
                  <a:pt x="527" y="293"/>
                </a:lnTo>
                <a:lnTo>
                  <a:pt x="527" y="293"/>
                </a:lnTo>
                <a:lnTo>
                  <a:pt x="528" y="292"/>
                </a:lnTo>
                <a:lnTo>
                  <a:pt x="528" y="291"/>
                </a:lnTo>
                <a:lnTo>
                  <a:pt x="529" y="291"/>
                </a:lnTo>
                <a:lnTo>
                  <a:pt x="529" y="290"/>
                </a:lnTo>
                <a:lnTo>
                  <a:pt x="530" y="290"/>
                </a:lnTo>
                <a:lnTo>
                  <a:pt x="530" y="290"/>
                </a:lnTo>
                <a:lnTo>
                  <a:pt x="531" y="286"/>
                </a:lnTo>
                <a:lnTo>
                  <a:pt x="531" y="245"/>
                </a:lnTo>
                <a:lnTo>
                  <a:pt x="532" y="226"/>
                </a:lnTo>
                <a:lnTo>
                  <a:pt x="533" y="276"/>
                </a:lnTo>
                <a:lnTo>
                  <a:pt x="533" y="302"/>
                </a:lnTo>
                <a:lnTo>
                  <a:pt x="534" y="297"/>
                </a:lnTo>
                <a:lnTo>
                  <a:pt x="534" y="299"/>
                </a:lnTo>
                <a:lnTo>
                  <a:pt x="535" y="302"/>
                </a:lnTo>
                <a:lnTo>
                  <a:pt x="535" y="292"/>
                </a:lnTo>
                <a:lnTo>
                  <a:pt x="536" y="278"/>
                </a:lnTo>
                <a:lnTo>
                  <a:pt x="536" y="271"/>
                </a:lnTo>
                <a:lnTo>
                  <a:pt x="537" y="268"/>
                </a:lnTo>
                <a:lnTo>
                  <a:pt x="537" y="269"/>
                </a:lnTo>
                <a:lnTo>
                  <a:pt x="538" y="275"/>
                </a:lnTo>
                <a:lnTo>
                  <a:pt x="538" y="284"/>
                </a:lnTo>
                <a:lnTo>
                  <a:pt x="539" y="295"/>
                </a:lnTo>
                <a:lnTo>
                  <a:pt x="539" y="301"/>
                </a:lnTo>
                <a:lnTo>
                  <a:pt x="540" y="302"/>
                </a:lnTo>
                <a:lnTo>
                  <a:pt x="541" y="275"/>
                </a:lnTo>
                <a:lnTo>
                  <a:pt x="541" y="263"/>
                </a:lnTo>
                <a:lnTo>
                  <a:pt x="542" y="261"/>
                </a:lnTo>
                <a:lnTo>
                  <a:pt x="542" y="248"/>
                </a:lnTo>
                <a:lnTo>
                  <a:pt x="543" y="274"/>
                </a:lnTo>
                <a:lnTo>
                  <a:pt x="543" y="286"/>
                </a:lnTo>
                <a:lnTo>
                  <a:pt x="544" y="285"/>
                </a:lnTo>
                <a:lnTo>
                  <a:pt x="545" y="294"/>
                </a:lnTo>
                <a:lnTo>
                  <a:pt x="545" y="295"/>
                </a:lnTo>
                <a:lnTo>
                  <a:pt x="546" y="288"/>
                </a:lnTo>
                <a:lnTo>
                  <a:pt x="546" y="279"/>
                </a:lnTo>
                <a:lnTo>
                  <a:pt x="547" y="278"/>
                </a:lnTo>
                <a:lnTo>
                  <a:pt x="547" y="290"/>
                </a:lnTo>
                <a:lnTo>
                  <a:pt x="548" y="295"/>
                </a:lnTo>
                <a:lnTo>
                  <a:pt x="548" y="276"/>
                </a:lnTo>
                <a:lnTo>
                  <a:pt x="549" y="258"/>
                </a:lnTo>
                <a:lnTo>
                  <a:pt x="549" y="253"/>
                </a:lnTo>
                <a:lnTo>
                  <a:pt x="550" y="257"/>
                </a:lnTo>
                <a:lnTo>
                  <a:pt x="550" y="274"/>
                </a:lnTo>
                <a:lnTo>
                  <a:pt x="551" y="296"/>
                </a:lnTo>
                <a:lnTo>
                  <a:pt x="551" y="305"/>
                </a:lnTo>
                <a:lnTo>
                  <a:pt x="552" y="302"/>
                </a:lnTo>
                <a:lnTo>
                  <a:pt x="552" y="293"/>
                </a:lnTo>
                <a:lnTo>
                  <a:pt x="553" y="282"/>
                </a:lnTo>
                <a:lnTo>
                  <a:pt x="554" y="272"/>
                </a:lnTo>
                <a:lnTo>
                  <a:pt x="554" y="275"/>
                </a:lnTo>
                <a:lnTo>
                  <a:pt x="555" y="286"/>
                </a:lnTo>
                <a:lnTo>
                  <a:pt x="555" y="295"/>
                </a:lnTo>
                <a:lnTo>
                  <a:pt x="556" y="300"/>
                </a:lnTo>
                <a:lnTo>
                  <a:pt x="556" y="302"/>
                </a:lnTo>
                <a:lnTo>
                  <a:pt x="557" y="300"/>
                </a:lnTo>
                <a:lnTo>
                  <a:pt x="557" y="298"/>
                </a:lnTo>
                <a:lnTo>
                  <a:pt x="558" y="298"/>
                </a:lnTo>
                <a:lnTo>
                  <a:pt x="558" y="300"/>
                </a:lnTo>
                <a:lnTo>
                  <a:pt x="559" y="302"/>
                </a:lnTo>
                <a:lnTo>
                  <a:pt x="559" y="303"/>
                </a:lnTo>
                <a:lnTo>
                  <a:pt x="560" y="303"/>
                </a:lnTo>
                <a:lnTo>
                  <a:pt x="560" y="302"/>
                </a:lnTo>
                <a:lnTo>
                  <a:pt x="561" y="298"/>
                </a:lnTo>
                <a:lnTo>
                  <a:pt x="562" y="293"/>
                </a:lnTo>
                <a:lnTo>
                  <a:pt x="562" y="299"/>
                </a:lnTo>
                <a:lnTo>
                  <a:pt x="563" y="298"/>
                </a:lnTo>
                <a:lnTo>
                  <a:pt x="563" y="277"/>
                </a:lnTo>
                <a:lnTo>
                  <a:pt x="564" y="260"/>
                </a:lnTo>
                <a:lnTo>
                  <a:pt x="564" y="249"/>
                </a:lnTo>
                <a:lnTo>
                  <a:pt x="565" y="243"/>
                </a:lnTo>
                <a:lnTo>
                  <a:pt x="565" y="242"/>
                </a:lnTo>
                <a:lnTo>
                  <a:pt x="566" y="246"/>
                </a:lnTo>
                <a:lnTo>
                  <a:pt x="566" y="256"/>
                </a:lnTo>
                <a:lnTo>
                  <a:pt x="567" y="270"/>
                </a:lnTo>
                <a:lnTo>
                  <a:pt x="567" y="292"/>
                </a:lnTo>
                <a:lnTo>
                  <a:pt x="568" y="303"/>
                </a:lnTo>
                <a:lnTo>
                  <a:pt x="569" y="298"/>
                </a:lnTo>
                <a:lnTo>
                  <a:pt x="569" y="300"/>
                </a:lnTo>
                <a:lnTo>
                  <a:pt x="570" y="299"/>
                </a:lnTo>
                <a:lnTo>
                  <a:pt x="570" y="297"/>
                </a:lnTo>
                <a:lnTo>
                  <a:pt x="571" y="305"/>
                </a:lnTo>
                <a:lnTo>
                  <a:pt x="571" y="300"/>
                </a:lnTo>
                <a:lnTo>
                  <a:pt x="572" y="291"/>
                </a:lnTo>
                <a:lnTo>
                  <a:pt x="572" y="298"/>
                </a:lnTo>
                <a:lnTo>
                  <a:pt x="573" y="308"/>
                </a:lnTo>
                <a:lnTo>
                  <a:pt x="573" y="307"/>
                </a:lnTo>
                <a:lnTo>
                  <a:pt x="574" y="302"/>
                </a:lnTo>
                <a:lnTo>
                  <a:pt x="574" y="300"/>
                </a:lnTo>
                <a:lnTo>
                  <a:pt x="575" y="300"/>
                </a:lnTo>
                <a:lnTo>
                  <a:pt x="575" y="305"/>
                </a:lnTo>
                <a:lnTo>
                  <a:pt x="576" y="305"/>
                </a:lnTo>
                <a:lnTo>
                  <a:pt x="576" y="302"/>
                </a:lnTo>
                <a:lnTo>
                  <a:pt x="577" y="305"/>
                </a:lnTo>
                <a:lnTo>
                  <a:pt x="578" y="307"/>
                </a:lnTo>
                <a:lnTo>
                  <a:pt x="578" y="309"/>
                </a:lnTo>
                <a:lnTo>
                  <a:pt x="579" y="308"/>
                </a:lnTo>
                <a:lnTo>
                  <a:pt x="579" y="303"/>
                </a:lnTo>
                <a:lnTo>
                  <a:pt x="580" y="299"/>
                </a:lnTo>
                <a:lnTo>
                  <a:pt x="580" y="304"/>
                </a:lnTo>
                <a:lnTo>
                  <a:pt x="581" y="307"/>
                </a:lnTo>
                <a:lnTo>
                  <a:pt x="581" y="306"/>
                </a:lnTo>
                <a:lnTo>
                  <a:pt x="582" y="304"/>
                </a:lnTo>
                <a:lnTo>
                  <a:pt x="582" y="303"/>
                </a:lnTo>
                <a:lnTo>
                  <a:pt x="583" y="305"/>
                </a:lnTo>
                <a:lnTo>
                  <a:pt x="583" y="306"/>
                </a:lnTo>
                <a:lnTo>
                  <a:pt x="584" y="300"/>
                </a:lnTo>
                <a:lnTo>
                  <a:pt x="585" y="291"/>
                </a:lnTo>
                <a:lnTo>
                  <a:pt x="585" y="284"/>
                </a:lnTo>
                <a:lnTo>
                  <a:pt x="586" y="291"/>
                </a:lnTo>
                <a:lnTo>
                  <a:pt x="586" y="293"/>
                </a:lnTo>
                <a:lnTo>
                  <a:pt x="587" y="290"/>
                </a:lnTo>
                <a:lnTo>
                  <a:pt x="587" y="297"/>
                </a:lnTo>
                <a:lnTo>
                  <a:pt x="588" y="293"/>
                </a:lnTo>
                <a:lnTo>
                  <a:pt x="588" y="287"/>
                </a:lnTo>
                <a:lnTo>
                  <a:pt x="589" y="292"/>
                </a:lnTo>
                <a:lnTo>
                  <a:pt x="589" y="295"/>
                </a:lnTo>
                <a:lnTo>
                  <a:pt x="590" y="299"/>
                </a:lnTo>
                <a:lnTo>
                  <a:pt x="590" y="301"/>
                </a:lnTo>
                <a:lnTo>
                  <a:pt x="591" y="297"/>
                </a:lnTo>
                <a:lnTo>
                  <a:pt x="591" y="293"/>
                </a:lnTo>
                <a:lnTo>
                  <a:pt x="592" y="173"/>
                </a:lnTo>
                <a:lnTo>
                  <a:pt x="593" y="67"/>
                </a:lnTo>
                <a:lnTo>
                  <a:pt x="593" y="190"/>
                </a:lnTo>
                <a:lnTo>
                  <a:pt x="594" y="290"/>
                </a:lnTo>
                <a:lnTo>
                  <a:pt x="594" y="287"/>
                </a:lnTo>
                <a:lnTo>
                  <a:pt x="595" y="290"/>
                </a:lnTo>
                <a:lnTo>
                  <a:pt x="595" y="295"/>
                </a:lnTo>
                <a:lnTo>
                  <a:pt x="596" y="304"/>
                </a:lnTo>
                <a:lnTo>
                  <a:pt x="596" y="308"/>
                </a:lnTo>
                <a:lnTo>
                  <a:pt x="597" y="308"/>
                </a:lnTo>
                <a:lnTo>
                  <a:pt x="597" y="309"/>
                </a:lnTo>
                <a:lnTo>
                  <a:pt x="598" y="307"/>
                </a:lnTo>
                <a:lnTo>
                  <a:pt x="598" y="306"/>
                </a:lnTo>
                <a:lnTo>
                  <a:pt x="599" y="307"/>
                </a:lnTo>
                <a:lnTo>
                  <a:pt x="599" y="306"/>
                </a:lnTo>
                <a:lnTo>
                  <a:pt x="600" y="304"/>
                </a:lnTo>
                <a:lnTo>
                  <a:pt x="600" y="302"/>
                </a:lnTo>
                <a:lnTo>
                  <a:pt x="601" y="300"/>
                </a:lnTo>
                <a:lnTo>
                  <a:pt x="602" y="299"/>
                </a:lnTo>
                <a:lnTo>
                  <a:pt x="602" y="298"/>
                </a:lnTo>
                <a:lnTo>
                  <a:pt x="603" y="297"/>
                </a:lnTo>
                <a:lnTo>
                  <a:pt x="603" y="297"/>
                </a:lnTo>
                <a:lnTo>
                  <a:pt x="604" y="296"/>
                </a:lnTo>
                <a:lnTo>
                  <a:pt x="604" y="296"/>
                </a:lnTo>
                <a:lnTo>
                  <a:pt x="605" y="296"/>
                </a:lnTo>
                <a:lnTo>
                  <a:pt x="605" y="297"/>
                </a:lnTo>
                <a:lnTo>
                  <a:pt x="606" y="297"/>
                </a:lnTo>
                <a:lnTo>
                  <a:pt x="606" y="298"/>
                </a:lnTo>
                <a:lnTo>
                  <a:pt x="607" y="299"/>
                </a:lnTo>
                <a:lnTo>
                  <a:pt x="607" y="299"/>
                </a:lnTo>
                <a:lnTo>
                  <a:pt x="608" y="300"/>
                </a:lnTo>
                <a:lnTo>
                  <a:pt x="609" y="305"/>
                </a:lnTo>
                <a:lnTo>
                  <a:pt x="609" y="304"/>
                </a:lnTo>
                <a:lnTo>
                  <a:pt x="610" y="292"/>
                </a:lnTo>
                <a:lnTo>
                  <a:pt x="610" y="280"/>
                </a:lnTo>
                <a:lnTo>
                  <a:pt x="611" y="274"/>
                </a:lnTo>
                <a:lnTo>
                  <a:pt x="611" y="274"/>
                </a:lnTo>
                <a:lnTo>
                  <a:pt x="612" y="279"/>
                </a:lnTo>
                <a:lnTo>
                  <a:pt x="612" y="283"/>
                </a:lnTo>
                <a:lnTo>
                  <a:pt x="613" y="275"/>
                </a:lnTo>
                <a:lnTo>
                  <a:pt x="614" y="273"/>
                </a:lnTo>
                <a:lnTo>
                  <a:pt x="614" y="291"/>
                </a:lnTo>
                <a:lnTo>
                  <a:pt x="615" y="303"/>
                </a:lnTo>
                <a:lnTo>
                  <a:pt x="615" y="299"/>
                </a:lnTo>
                <a:lnTo>
                  <a:pt x="616" y="291"/>
                </a:lnTo>
                <a:lnTo>
                  <a:pt x="616" y="289"/>
                </a:lnTo>
                <a:lnTo>
                  <a:pt x="617" y="289"/>
                </a:lnTo>
                <a:lnTo>
                  <a:pt x="617" y="295"/>
                </a:lnTo>
                <a:lnTo>
                  <a:pt x="618" y="296"/>
                </a:lnTo>
                <a:lnTo>
                  <a:pt x="618" y="290"/>
                </a:lnTo>
                <a:lnTo>
                  <a:pt x="619" y="293"/>
                </a:lnTo>
                <a:lnTo>
                  <a:pt x="619" y="299"/>
                </a:lnTo>
                <a:lnTo>
                  <a:pt x="620" y="300"/>
                </a:lnTo>
                <a:lnTo>
                  <a:pt x="621" y="300"/>
                </a:lnTo>
                <a:lnTo>
                  <a:pt x="621" y="299"/>
                </a:lnTo>
                <a:lnTo>
                  <a:pt x="622" y="297"/>
                </a:lnTo>
                <a:lnTo>
                  <a:pt x="622" y="299"/>
                </a:lnTo>
                <a:lnTo>
                  <a:pt x="623" y="297"/>
                </a:lnTo>
                <a:lnTo>
                  <a:pt x="623" y="276"/>
                </a:lnTo>
                <a:lnTo>
                  <a:pt x="624" y="278"/>
                </a:lnTo>
                <a:lnTo>
                  <a:pt x="624" y="294"/>
                </a:lnTo>
                <a:lnTo>
                  <a:pt x="625" y="293"/>
                </a:lnTo>
                <a:lnTo>
                  <a:pt x="625" y="297"/>
                </a:lnTo>
                <a:lnTo>
                  <a:pt x="626" y="293"/>
                </a:lnTo>
                <a:lnTo>
                  <a:pt x="626" y="285"/>
                </a:lnTo>
                <a:lnTo>
                  <a:pt x="627" y="285"/>
                </a:lnTo>
                <a:lnTo>
                  <a:pt x="627" y="290"/>
                </a:lnTo>
                <a:lnTo>
                  <a:pt x="628" y="293"/>
                </a:lnTo>
                <a:lnTo>
                  <a:pt x="628" y="293"/>
                </a:lnTo>
                <a:lnTo>
                  <a:pt x="629" y="293"/>
                </a:lnTo>
                <a:lnTo>
                  <a:pt x="630" y="292"/>
                </a:lnTo>
                <a:lnTo>
                  <a:pt x="630" y="295"/>
                </a:lnTo>
                <a:lnTo>
                  <a:pt x="631" y="273"/>
                </a:lnTo>
                <a:lnTo>
                  <a:pt x="631" y="254"/>
                </a:lnTo>
                <a:lnTo>
                  <a:pt x="632" y="280"/>
                </a:lnTo>
                <a:lnTo>
                  <a:pt x="632" y="291"/>
                </a:lnTo>
                <a:lnTo>
                  <a:pt x="633" y="263"/>
                </a:lnTo>
                <a:lnTo>
                  <a:pt x="633" y="255"/>
                </a:lnTo>
                <a:lnTo>
                  <a:pt x="634" y="278"/>
                </a:lnTo>
                <a:lnTo>
                  <a:pt x="634" y="286"/>
                </a:lnTo>
                <a:lnTo>
                  <a:pt x="635" y="240"/>
                </a:lnTo>
                <a:lnTo>
                  <a:pt x="635" y="212"/>
                </a:lnTo>
                <a:lnTo>
                  <a:pt x="636" y="241"/>
                </a:lnTo>
                <a:lnTo>
                  <a:pt x="636" y="286"/>
                </a:lnTo>
                <a:lnTo>
                  <a:pt x="637" y="291"/>
                </a:lnTo>
                <a:lnTo>
                  <a:pt x="638" y="279"/>
                </a:lnTo>
                <a:lnTo>
                  <a:pt x="638" y="277"/>
                </a:lnTo>
                <a:lnTo>
                  <a:pt x="639" y="285"/>
                </a:lnTo>
                <a:lnTo>
                  <a:pt x="639" y="297"/>
                </a:lnTo>
                <a:lnTo>
                  <a:pt x="640" y="291"/>
                </a:lnTo>
                <a:lnTo>
                  <a:pt x="640" y="275"/>
                </a:lnTo>
                <a:lnTo>
                  <a:pt x="641" y="273"/>
                </a:lnTo>
                <a:lnTo>
                  <a:pt x="641" y="285"/>
                </a:lnTo>
                <a:lnTo>
                  <a:pt x="642" y="296"/>
                </a:lnTo>
                <a:lnTo>
                  <a:pt x="642" y="283"/>
                </a:lnTo>
                <a:lnTo>
                  <a:pt x="643" y="257"/>
                </a:lnTo>
                <a:lnTo>
                  <a:pt x="643" y="248"/>
                </a:lnTo>
                <a:lnTo>
                  <a:pt x="644" y="250"/>
                </a:lnTo>
                <a:lnTo>
                  <a:pt x="645" y="256"/>
                </a:lnTo>
                <a:lnTo>
                  <a:pt x="645" y="268"/>
                </a:lnTo>
                <a:lnTo>
                  <a:pt x="646" y="282"/>
                </a:lnTo>
                <a:lnTo>
                  <a:pt x="646" y="294"/>
                </a:lnTo>
                <a:lnTo>
                  <a:pt x="647" y="291"/>
                </a:lnTo>
                <a:lnTo>
                  <a:pt x="647" y="282"/>
                </a:lnTo>
                <a:lnTo>
                  <a:pt x="648" y="277"/>
                </a:lnTo>
                <a:lnTo>
                  <a:pt x="648" y="276"/>
                </a:lnTo>
                <a:lnTo>
                  <a:pt x="649" y="288"/>
                </a:lnTo>
                <a:lnTo>
                  <a:pt x="649" y="296"/>
                </a:lnTo>
                <a:lnTo>
                  <a:pt x="650" y="278"/>
                </a:lnTo>
                <a:lnTo>
                  <a:pt x="650" y="274"/>
                </a:lnTo>
                <a:lnTo>
                  <a:pt x="651" y="285"/>
                </a:lnTo>
                <a:lnTo>
                  <a:pt x="651" y="278"/>
                </a:lnTo>
                <a:lnTo>
                  <a:pt x="652" y="270"/>
                </a:lnTo>
                <a:lnTo>
                  <a:pt x="652" y="287"/>
                </a:lnTo>
                <a:lnTo>
                  <a:pt x="653" y="287"/>
                </a:lnTo>
                <a:lnTo>
                  <a:pt x="654" y="281"/>
                </a:lnTo>
                <a:lnTo>
                  <a:pt x="654" y="297"/>
                </a:lnTo>
                <a:lnTo>
                  <a:pt x="655" y="306"/>
                </a:lnTo>
                <a:lnTo>
                  <a:pt x="655" y="306"/>
                </a:lnTo>
                <a:lnTo>
                  <a:pt x="656" y="306"/>
                </a:lnTo>
                <a:lnTo>
                  <a:pt x="656" y="307"/>
                </a:lnTo>
                <a:lnTo>
                  <a:pt x="657" y="303"/>
                </a:lnTo>
                <a:lnTo>
                  <a:pt x="657" y="294"/>
                </a:lnTo>
                <a:lnTo>
                  <a:pt x="658" y="292"/>
                </a:lnTo>
                <a:lnTo>
                  <a:pt x="658" y="295"/>
                </a:lnTo>
                <a:lnTo>
                  <a:pt x="659" y="299"/>
                </a:lnTo>
                <a:lnTo>
                  <a:pt x="659" y="301"/>
                </a:lnTo>
                <a:lnTo>
                  <a:pt x="660" y="301"/>
                </a:lnTo>
                <a:lnTo>
                  <a:pt x="661" y="303"/>
                </a:lnTo>
                <a:lnTo>
                  <a:pt x="661" y="295"/>
                </a:lnTo>
                <a:lnTo>
                  <a:pt x="662" y="289"/>
                </a:lnTo>
                <a:lnTo>
                  <a:pt x="662" y="297"/>
                </a:lnTo>
                <a:lnTo>
                  <a:pt x="663" y="294"/>
                </a:lnTo>
                <a:lnTo>
                  <a:pt x="663" y="287"/>
                </a:lnTo>
                <a:lnTo>
                  <a:pt x="664" y="280"/>
                </a:lnTo>
                <a:lnTo>
                  <a:pt x="664" y="282"/>
                </a:lnTo>
                <a:lnTo>
                  <a:pt x="665" y="300"/>
                </a:lnTo>
                <a:lnTo>
                  <a:pt x="665" y="306"/>
                </a:lnTo>
                <a:lnTo>
                  <a:pt x="666" y="297"/>
                </a:lnTo>
                <a:lnTo>
                  <a:pt x="666" y="294"/>
                </a:lnTo>
                <a:lnTo>
                  <a:pt x="667" y="296"/>
                </a:lnTo>
                <a:lnTo>
                  <a:pt x="667" y="295"/>
                </a:lnTo>
                <a:lnTo>
                  <a:pt x="668" y="291"/>
                </a:lnTo>
                <a:lnTo>
                  <a:pt x="669" y="290"/>
                </a:lnTo>
                <a:lnTo>
                  <a:pt x="669" y="286"/>
                </a:lnTo>
                <a:lnTo>
                  <a:pt x="670" y="276"/>
                </a:lnTo>
                <a:lnTo>
                  <a:pt x="670" y="271"/>
                </a:lnTo>
                <a:lnTo>
                  <a:pt x="671" y="275"/>
                </a:lnTo>
                <a:lnTo>
                  <a:pt x="671" y="282"/>
                </a:lnTo>
                <a:lnTo>
                  <a:pt x="672" y="292"/>
                </a:lnTo>
                <a:lnTo>
                  <a:pt x="672" y="264"/>
                </a:lnTo>
                <a:lnTo>
                  <a:pt x="673" y="215"/>
                </a:lnTo>
                <a:lnTo>
                  <a:pt x="673" y="245"/>
                </a:lnTo>
                <a:lnTo>
                  <a:pt x="674" y="284"/>
                </a:lnTo>
                <a:lnTo>
                  <a:pt x="674" y="282"/>
                </a:lnTo>
                <a:lnTo>
                  <a:pt x="675" y="289"/>
                </a:lnTo>
                <a:lnTo>
                  <a:pt x="675" y="266"/>
                </a:lnTo>
                <a:lnTo>
                  <a:pt x="676" y="240"/>
                </a:lnTo>
                <a:lnTo>
                  <a:pt x="676" y="261"/>
                </a:lnTo>
                <a:lnTo>
                  <a:pt x="677" y="282"/>
                </a:lnTo>
                <a:lnTo>
                  <a:pt x="678" y="275"/>
                </a:lnTo>
                <a:lnTo>
                  <a:pt x="678" y="278"/>
                </a:lnTo>
                <a:lnTo>
                  <a:pt x="679" y="283"/>
                </a:lnTo>
                <a:lnTo>
                  <a:pt x="679" y="272"/>
                </a:lnTo>
                <a:lnTo>
                  <a:pt x="680" y="279"/>
                </a:lnTo>
                <a:lnTo>
                  <a:pt x="680" y="269"/>
                </a:lnTo>
                <a:lnTo>
                  <a:pt x="681" y="234"/>
                </a:lnTo>
                <a:lnTo>
                  <a:pt x="682" y="251"/>
                </a:lnTo>
                <a:lnTo>
                  <a:pt x="682" y="295"/>
                </a:lnTo>
                <a:lnTo>
                  <a:pt x="683" y="309"/>
                </a:lnTo>
                <a:lnTo>
                  <a:pt x="683" y="307"/>
                </a:lnTo>
                <a:lnTo>
                  <a:pt x="684" y="309"/>
                </a:lnTo>
                <a:lnTo>
                  <a:pt x="684" y="308"/>
                </a:lnTo>
                <a:lnTo>
                  <a:pt x="685" y="293"/>
                </a:lnTo>
                <a:lnTo>
                  <a:pt x="685" y="284"/>
                </a:lnTo>
                <a:lnTo>
                  <a:pt x="686" y="282"/>
                </a:lnTo>
                <a:lnTo>
                  <a:pt x="686" y="282"/>
                </a:lnTo>
                <a:lnTo>
                  <a:pt x="687" y="280"/>
                </a:lnTo>
                <a:lnTo>
                  <a:pt x="687" y="258"/>
                </a:lnTo>
                <a:lnTo>
                  <a:pt x="688" y="263"/>
                </a:lnTo>
                <a:lnTo>
                  <a:pt x="688" y="283"/>
                </a:lnTo>
                <a:lnTo>
                  <a:pt x="689" y="283"/>
                </a:lnTo>
                <a:lnTo>
                  <a:pt x="690" y="267"/>
                </a:lnTo>
                <a:lnTo>
                  <a:pt x="690" y="276"/>
                </a:lnTo>
                <a:lnTo>
                  <a:pt x="691" y="270"/>
                </a:lnTo>
                <a:lnTo>
                  <a:pt x="691" y="227"/>
                </a:lnTo>
                <a:lnTo>
                  <a:pt x="692" y="238"/>
                </a:lnTo>
                <a:lnTo>
                  <a:pt x="692" y="287"/>
                </a:lnTo>
                <a:lnTo>
                  <a:pt x="693" y="307"/>
                </a:lnTo>
                <a:lnTo>
                  <a:pt x="693" y="306"/>
                </a:lnTo>
                <a:lnTo>
                  <a:pt x="694" y="306"/>
                </a:lnTo>
                <a:lnTo>
                  <a:pt x="694" y="306"/>
                </a:lnTo>
                <a:lnTo>
                  <a:pt x="695" y="305"/>
                </a:lnTo>
                <a:lnTo>
                  <a:pt x="695" y="290"/>
                </a:lnTo>
                <a:lnTo>
                  <a:pt x="696" y="286"/>
                </a:lnTo>
                <a:lnTo>
                  <a:pt x="697" y="277"/>
                </a:lnTo>
                <a:lnTo>
                  <a:pt x="697" y="267"/>
                </a:lnTo>
                <a:lnTo>
                  <a:pt x="698" y="279"/>
                </a:lnTo>
                <a:lnTo>
                  <a:pt x="698" y="286"/>
                </a:lnTo>
                <a:lnTo>
                  <a:pt x="699" y="290"/>
                </a:lnTo>
                <a:lnTo>
                  <a:pt x="699" y="291"/>
                </a:lnTo>
                <a:lnTo>
                  <a:pt x="700" y="280"/>
                </a:lnTo>
                <a:lnTo>
                  <a:pt x="700" y="279"/>
                </a:lnTo>
                <a:lnTo>
                  <a:pt x="701" y="288"/>
                </a:lnTo>
                <a:lnTo>
                  <a:pt x="701" y="273"/>
                </a:lnTo>
                <a:lnTo>
                  <a:pt x="702" y="254"/>
                </a:lnTo>
                <a:lnTo>
                  <a:pt x="702" y="265"/>
                </a:lnTo>
                <a:lnTo>
                  <a:pt x="703" y="292"/>
                </a:lnTo>
                <a:lnTo>
                  <a:pt x="703" y="309"/>
                </a:lnTo>
                <a:lnTo>
                  <a:pt x="704" y="308"/>
                </a:lnTo>
                <a:lnTo>
                  <a:pt x="704" y="307"/>
                </a:lnTo>
                <a:lnTo>
                  <a:pt x="705" y="305"/>
                </a:lnTo>
                <a:lnTo>
                  <a:pt x="706" y="290"/>
                </a:lnTo>
                <a:lnTo>
                  <a:pt x="706" y="275"/>
                </a:lnTo>
                <a:lnTo>
                  <a:pt x="707" y="281"/>
                </a:lnTo>
                <a:lnTo>
                  <a:pt x="707" y="283"/>
                </a:lnTo>
                <a:lnTo>
                  <a:pt x="708" y="276"/>
                </a:lnTo>
                <a:lnTo>
                  <a:pt x="708" y="286"/>
                </a:lnTo>
                <a:lnTo>
                  <a:pt x="709" y="299"/>
                </a:lnTo>
                <a:lnTo>
                  <a:pt x="709" y="297"/>
                </a:lnTo>
                <a:lnTo>
                  <a:pt x="710" y="292"/>
                </a:lnTo>
                <a:lnTo>
                  <a:pt x="710" y="290"/>
                </a:lnTo>
                <a:lnTo>
                  <a:pt x="711" y="291"/>
                </a:lnTo>
                <a:lnTo>
                  <a:pt x="711" y="294"/>
                </a:lnTo>
                <a:lnTo>
                  <a:pt x="712" y="297"/>
                </a:lnTo>
                <a:lnTo>
                  <a:pt x="713" y="290"/>
                </a:lnTo>
                <a:lnTo>
                  <a:pt x="713" y="268"/>
                </a:lnTo>
                <a:lnTo>
                  <a:pt x="714" y="252"/>
                </a:lnTo>
                <a:lnTo>
                  <a:pt x="714" y="258"/>
                </a:lnTo>
                <a:lnTo>
                  <a:pt x="715" y="288"/>
                </a:lnTo>
                <a:lnTo>
                  <a:pt x="715" y="283"/>
                </a:lnTo>
                <a:lnTo>
                  <a:pt x="716" y="220"/>
                </a:lnTo>
                <a:lnTo>
                  <a:pt x="716" y="200"/>
                </a:lnTo>
                <a:lnTo>
                  <a:pt x="717" y="260"/>
                </a:lnTo>
                <a:lnTo>
                  <a:pt x="717" y="294"/>
                </a:lnTo>
                <a:lnTo>
                  <a:pt x="718" y="280"/>
                </a:lnTo>
                <a:lnTo>
                  <a:pt x="718" y="277"/>
                </a:lnTo>
                <a:lnTo>
                  <a:pt x="719" y="281"/>
                </a:lnTo>
                <a:lnTo>
                  <a:pt x="719" y="289"/>
                </a:lnTo>
                <a:lnTo>
                  <a:pt x="720" y="294"/>
                </a:lnTo>
                <a:lnTo>
                  <a:pt x="721" y="284"/>
                </a:lnTo>
                <a:lnTo>
                  <a:pt x="721" y="278"/>
                </a:lnTo>
                <a:lnTo>
                  <a:pt x="722" y="284"/>
                </a:lnTo>
                <a:lnTo>
                  <a:pt x="722" y="273"/>
                </a:lnTo>
                <a:lnTo>
                  <a:pt x="723" y="255"/>
                </a:lnTo>
                <a:lnTo>
                  <a:pt x="723" y="257"/>
                </a:lnTo>
                <a:lnTo>
                  <a:pt x="724" y="281"/>
                </a:lnTo>
                <a:lnTo>
                  <a:pt x="724" y="303"/>
                </a:lnTo>
                <a:lnTo>
                  <a:pt x="725" y="307"/>
                </a:lnTo>
                <a:lnTo>
                  <a:pt x="725" y="306"/>
                </a:lnTo>
                <a:lnTo>
                  <a:pt x="726" y="307"/>
                </a:lnTo>
                <a:lnTo>
                  <a:pt x="726" y="300"/>
                </a:lnTo>
                <a:lnTo>
                  <a:pt x="727" y="288"/>
                </a:lnTo>
                <a:lnTo>
                  <a:pt x="727" y="279"/>
                </a:lnTo>
                <a:lnTo>
                  <a:pt x="728" y="267"/>
                </a:lnTo>
                <a:lnTo>
                  <a:pt x="728" y="267"/>
                </a:lnTo>
                <a:lnTo>
                  <a:pt x="729" y="265"/>
                </a:lnTo>
                <a:lnTo>
                  <a:pt x="730" y="274"/>
                </a:lnTo>
                <a:lnTo>
                  <a:pt x="730" y="289"/>
                </a:lnTo>
                <a:lnTo>
                  <a:pt x="731" y="281"/>
                </a:lnTo>
                <a:lnTo>
                  <a:pt x="731" y="266"/>
                </a:lnTo>
                <a:lnTo>
                  <a:pt x="732" y="274"/>
                </a:lnTo>
                <a:lnTo>
                  <a:pt x="732" y="288"/>
                </a:lnTo>
                <a:lnTo>
                  <a:pt x="733" y="269"/>
                </a:lnTo>
                <a:lnTo>
                  <a:pt x="733" y="245"/>
                </a:lnTo>
                <a:lnTo>
                  <a:pt x="734" y="252"/>
                </a:lnTo>
                <a:lnTo>
                  <a:pt x="734" y="280"/>
                </a:lnTo>
                <a:lnTo>
                  <a:pt x="735" y="301"/>
                </a:lnTo>
                <a:lnTo>
                  <a:pt x="735" y="305"/>
                </a:lnTo>
                <a:lnTo>
                  <a:pt x="736" y="307"/>
                </a:lnTo>
                <a:lnTo>
                  <a:pt x="737" y="295"/>
                </a:lnTo>
                <a:lnTo>
                  <a:pt x="737" y="284"/>
                </a:lnTo>
                <a:lnTo>
                  <a:pt x="738" y="285"/>
                </a:lnTo>
                <a:lnTo>
                  <a:pt x="738" y="272"/>
                </a:lnTo>
                <a:lnTo>
                  <a:pt x="739" y="263"/>
                </a:lnTo>
                <a:lnTo>
                  <a:pt x="739" y="269"/>
                </a:lnTo>
                <a:lnTo>
                  <a:pt x="740" y="284"/>
                </a:lnTo>
                <a:lnTo>
                  <a:pt x="740" y="289"/>
                </a:lnTo>
                <a:lnTo>
                  <a:pt x="741" y="288"/>
                </a:lnTo>
                <a:lnTo>
                  <a:pt x="741" y="280"/>
                </a:lnTo>
                <a:lnTo>
                  <a:pt x="742" y="265"/>
                </a:lnTo>
                <a:lnTo>
                  <a:pt x="742" y="264"/>
                </a:lnTo>
                <a:lnTo>
                  <a:pt x="743" y="273"/>
                </a:lnTo>
                <a:lnTo>
                  <a:pt x="743" y="283"/>
                </a:lnTo>
                <a:lnTo>
                  <a:pt x="744" y="288"/>
                </a:lnTo>
                <a:lnTo>
                  <a:pt x="745" y="290"/>
                </a:lnTo>
                <a:lnTo>
                  <a:pt x="745" y="294"/>
                </a:lnTo>
                <a:lnTo>
                  <a:pt x="746" y="298"/>
                </a:lnTo>
                <a:lnTo>
                  <a:pt x="746" y="299"/>
                </a:lnTo>
                <a:lnTo>
                  <a:pt x="747" y="305"/>
                </a:lnTo>
                <a:lnTo>
                  <a:pt x="747" y="308"/>
                </a:lnTo>
                <a:lnTo>
                  <a:pt x="748" y="308"/>
                </a:lnTo>
                <a:lnTo>
                  <a:pt x="748" y="308"/>
                </a:lnTo>
                <a:lnTo>
                  <a:pt x="749" y="307"/>
                </a:lnTo>
                <a:lnTo>
                  <a:pt x="749" y="306"/>
                </a:lnTo>
                <a:lnTo>
                  <a:pt x="750" y="302"/>
                </a:lnTo>
                <a:lnTo>
                  <a:pt x="750" y="299"/>
                </a:lnTo>
                <a:lnTo>
                  <a:pt x="751" y="301"/>
                </a:lnTo>
                <a:lnTo>
                  <a:pt x="751" y="298"/>
                </a:lnTo>
                <a:lnTo>
                  <a:pt x="752" y="300"/>
                </a:lnTo>
                <a:lnTo>
                  <a:pt x="753" y="291"/>
                </a:lnTo>
                <a:lnTo>
                  <a:pt x="753" y="264"/>
                </a:lnTo>
                <a:lnTo>
                  <a:pt x="754" y="278"/>
                </a:lnTo>
                <a:lnTo>
                  <a:pt x="754" y="286"/>
                </a:lnTo>
                <a:lnTo>
                  <a:pt x="755" y="274"/>
                </a:lnTo>
                <a:lnTo>
                  <a:pt x="755" y="284"/>
                </a:lnTo>
                <a:lnTo>
                  <a:pt x="756" y="296"/>
                </a:lnTo>
                <a:lnTo>
                  <a:pt x="756" y="299"/>
                </a:lnTo>
                <a:lnTo>
                  <a:pt x="757" y="294"/>
                </a:lnTo>
                <a:lnTo>
                  <a:pt x="758" y="287"/>
                </a:lnTo>
                <a:lnTo>
                  <a:pt x="758" y="281"/>
                </a:lnTo>
                <a:lnTo>
                  <a:pt x="759" y="276"/>
                </a:lnTo>
                <a:lnTo>
                  <a:pt x="759" y="272"/>
                </a:lnTo>
                <a:lnTo>
                  <a:pt x="760" y="270"/>
                </a:lnTo>
                <a:lnTo>
                  <a:pt x="760" y="268"/>
                </a:lnTo>
                <a:lnTo>
                  <a:pt x="761" y="269"/>
                </a:lnTo>
                <a:lnTo>
                  <a:pt x="761" y="270"/>
                </a:lnTo>
                <a:lnTo>
                  <a:pt x="762" y="273"/>
                </a:lnTo>
                <a:lnTo>
                  <a:pt x="762" y="277"/>
                </a:lnTo>
                <a:lnTo>
                  <a:pt x="763" y="282"/>
                </a:lnTo>
                <a:lnTo>
                  <a:pt x="763" y="286"/>
                </a:lnTo>
                <a:lnTo>
                  <a:pt x="764" y="291"/>
                </a:lnTo>
                <a:lnTo>
                  <a:pt x="764" y="294"/>
                </a:lnTo>
                <a:lnTo>
                  <a:pt x="765" y="297"/>
                </a:lnTo>
                <a:lnTo>
                  <a:pt x="766" y="300"/>
                </a:lnTo>
                <a:lnTo>
                  <a:pt x="766" y="301"/>
                </a:lnTo>
                <a:lnTo>
                  <a:pt x="767" y="302"/>
                </a:lnTo>
                <a:lnTo>
                  <a:pt x="767" y="302"/>
                </a:lnTo>
                <a:lnTo>
                  <a:pt x="768" y="300"/>
                </a:lnTo>
                <a:lnTo>
                  <a:pt x="768" y="298"/>
                </a:lnTo>
                <a:lnTo>
                  <a:pt x="769" y="295"/>
                </a:lnTo>
                <a:lnTo>
                  <a:pt x="769" y="292"/>
                </a:lnTo>
                <a:lnTo>
                  <a:pt x="770" y="288"/>
                </a:lnTo>
                <a:lnTo>
                  <a:pt x="770" y="284"/>
                </a:lnTo>
                <a:lnTo>
                  <a:pt x="771" y="289"/>
                </a:lnTo>
                <a:lnTo>
                  <a:pt x="771" y="301"/>
                </a:lnTo>
                <a:lnTo>
                  <a:pt x="772" y="304"/>
                </a:lnTo>
                <a:lnTo>
                  <a:pt x="773" y="307"/>
                </a:lnTo>
                <a:lnTo>
                  <a:pt x="773" y="309"/>
                </a:lnTo>
                <a:lnTo>
                  <a:pt x="774" y="308"/>
                </a:lnTo>
                <a:lnTo>
                  <a:pt x="774" y="305"/>
                </a:lnTo>
                <a:lnTo>
                  <a:pt x="775" y="305"/>
                </a:lnTo>
                <a:lnTo>
                  <a:pt x="775" y="304"/>
                </a:lnTo>
                <a:lnTo>
                  <a:pt x="776" y="293"/>
                </a:lnTo>
                <a:lnTo>
                  <a:pt x="776" y="286"/>
                </a:lnTo>
                <a:lnTo>
                  <a:pt x="777" y="290"/>
                </a:lnTo>
                <a:lnTo>
                  <a:pt x="777" y="293"/>
                </a:lnTo>
                <a:lnTo>
                  <a:pt x="778" y="295"/>
                </a:lnTo>
                <a:lnTo>
                  <a:pt x="778" y="297"/>
                </a:lnTo>
                <a:lnTo>
                  <a:pt x="779" y="298"/>
                </a:lnTo>
                <a:lnTo>
                  <a:pt x="779" y="298"/>
                </a:lnTo>
                <a:lnTo>
                  <a:pt x="780" y="297"/>
                </a:lnTo>
                <a:lnTo>
                  <a:pt x="780" y="296"/>
                </a:lnTo>
                <a:lnTo>
                  <a:pt x="781" y="295"/>
                </a:lnTo>
                <a:lnTo>
                  <a:pt x="782" y="295"/>
                </a:lnTo>
                <a:lnTo>
                  <a:pt x="782" y="294"/>
                </a:lnTo>
                <a:lnTo>
                  <a:pt x="783" y="293"/>
                </a:lnTo>
                <a:lnTo>
                  <a:pt x="783" y="293"/>
                </a:lnTo>
                <a:lnTo>
                  <a:pt x="784" y="293"/>
                </a:lnTo>
                <a:lnTo>
                  <a:pt x="784" y="293"/>
                </a:lnTo>
                <a:lnTo>
                  <a:pt x="785" y="293"/>
                </a:lnTo>
                <a:lnTo>
                  <a:pt x="785" y="294"/>
                </a:lnTo>
                <a:lnTo>
                  <a:pt x="786" y="294"/>
                </a:lnTo>
                <a:lnTo>
                  <a:pt x="786" y="295"/>
                </a:lnTo>
                <a:lnTo>
                  <a:pt x="787" y="297"/>
                </a:lnTo>
                <a:lnTo>
                  <a:pt x="787" y="298"/>
                </a:lnTo>
                <a:lnTo>
                  <a:pt x="788" y="300"/>
                </a:lnTo>
                <a:lnTo>
                  <a:pt x="789" y="302"/>
                </a:lnTo>
                <a:lnTo>
                  <a:pt x="789" y="305"/>
                </a:lnTo>
                <a:lnTo>
                  <a:pt x="790" y="308"/>
                </a:lnTo>
                <a:lnTo>
                  <a:pt x="790" y="309"/>
                </a:lnTo>
                <a:lnTo>
                  <a:pt x="791" y="308"/>
                </a:lnTo>
                <a:lnTo>
                  <a:pt x="791" y="304"/>
                </a:lnTo>
                <a:lnTo>
                  <a:pt x="792" y="300"/>
                </a:lnTo>
                <a:lnTo>
                  <a:pt x="792" y="297"/>
                </a:lnTo>
                <a:lnTo>
                  <a:pt x="793" y="297"/>
                </a:lnTo>
                <a:lnTo>
                  <a:pt x="793" y="303"/>
                </a:lnTo>
                <a:lnTo>
                  <a:pt x="794" y="296"/>
                </a:lnTo>
                <a:lnTo>
                  <a:pt x="794" y="265"/>
                </a:lnTo>
                <a:lnTo>
                  <a:pt x="795" y="245"/>
                </a:lnTo>
                <a:lnTo>
                  <a:pt x="795" y="243"/>
                </a:lnTo>
                <a:lnTo>
                  <a:pt x="796" y="259"/>
                </a:lnTo>
                <a:lnTo>
                  <a:pt x="797" y="287"/>
                </a:lnTo>
                <a:lnTo>
                  <a:pt x="797" y="303"/>
                </a:lnTo>
                <a:lnTo>
                  <a:pt x="798" y="294"/>
                </a:lnTo>
                <a:lnTo>
                  <a:pt x="798" y="282"/>
                </a:lnTo>
                <a:lnTo>
                  <a:pt x="799" y="277"/>
                </a:lnTo>
                <a:lnTo>
                  <a:pt x="799" y="280"/>
                </a:lnTo>
                <a:lnTo>
                  <a:pt x="800" y="290"/>
                </a:lnTo>
                <a:lnTo>
                  <a:pt x="800" y="303"/>
                </a:lnTo>
                <a:lnTo>
                  <a:pt x="801" y="302"/>
                </a:lnTo>
                <a:lnTo>
                  <a:pt x="801" y="294"/>
                </a:lnTo>
                <a:lnTo>
                  <a:pt x="802" y="292"/>
                </a:lnTo>
                <a:lnTo>
                  <a:pt x="802" y="290"/>
                </a:lnTo>
                <a:lnTo>
                  <a:pt x="803" y="287"/>
                </a:lnTo>
                <a:lnTo>
                  <a:pt x="803" y="285"/>
                </a:lnTo>
                <a:lnTo>
                  <a:pt x="804" y="284"/>
                </a:lnTo>
                <a:lnTo>
                  <a:pt x="804" y="285"/>
                </a:lnTo>
                <a:lnTo>
                  <a:pt x="805" y="288"/>
                </a:lnTo>
                <a:lnTo>
                  <a:pt x="806" y="293"/>
                </a:lnTo>
                <a:lnTo>
                  <a:pt x="806" y="297"/>
                </a:lnTo>
                <a:lnTo>
                  <a:pt x="807" y="294"/>
                </a:lnTo>
                <a:lnTo>
                  <a:pt x="807" y="284"/>
                </a:lnTo>
                <a:lnTo>
                  <a:pt x="808" y="279"/>
                </a:lnTo>
                <a:lnTo>
                  <a:pt x="808" y="282"/>
                </a:lnTo>
                <a:lnTo>
                  <a:pt x="809" y="284"/>
                </a:lnTo>
                <a:lnTo>
                  <a:pt x="809" y="289"/>
                </a:lnTo>
                <a:lnTo>
                  <a:pt x="810" y="290"/>
                </a:lnTo>
                <a:lnTo>
                  <a:pt x="810" y="287"/>
                </a:lnTo>
                <a:lnTo>
                  <a:pt x="811" y="284"/>
                </a:lnTo>
                <a:lnTo>
                  <a:pt x="811" y="283"/>
                </a:lnTo>
                <a:lnTo>
                  <a:pt x="812" y="283"/>
                </a:lnTo>
                <a:lnTo>
                  <a:pt x="813" y="284"/>
                </a:lnTo>
                <a:lnTo>
                  <a:pt x="813" y="283"/>
                </a:lnTo>
                <a:lnTo>
                  <a:pt x="814" y="277"/>
                </a:lnTo>
                <a:lnTo>
                  <a:pt x="814" y="268"/>
                </a:lnTo>
                <a:lnTo>
                  <a:pt x="815" y="264"/>
                </a:lnTo>
                <a:lnTo>
                  <a:pt x="815" y="273"/>
                </a:lnTo>
                <a:lnTo>
                  <a:pt x="816" y="290"/>
                </a:lnTo>
                <a:lnTo>
                  <a:pt x="816" y="297"/>
                </a:lnTo>
                <a:lnTo>
                  <a:pt x="817" y="296"/>
                </a:lnTo>
                <a:lnTo>
                  <a:pt x="817" y="292"/>
                </a:lnTo>
                <a:lnTo>
                  <a:pt x="818" y="282"/>
                </a:lnTo>
                <a:lnTo>
                  <a:pt x="818" y="276"/>
                </a:lnTo>
                <a:lnTo>
                  <a:pt x="819" y="280"/>
                </a:lnTo>
                <a:lnTo>
                  <a:pt x="819" y="280"/>
                </a:lnTo>
                <a:lnTo>
                  <a:pt x="820" y="274"/>
                </a:lnTo>
                <a:lnTo>
                  <a:pt x="821" y="276"/>
                </a:lnTo>
                <a:lnTo>
                  <a:pt x="821" y="282"/>
                </a:lnTo>
                <a:lnTo>
                  <a:pt x="822" y="285"/>
                </a:lnTo>
                <a:lnTo>
                  <a:pt x="822" y="286"/>
                </a:lnTo>
                <a:lnTo>
                  <a:pt x="823" y="285"/>
                </a:lnTo>
                <a:lnTo>
                  <a:pt x="823" y="278"/>
                </a:lnTo>
                <a:lnTo>
                  <a:pt x="824" y="269"/>
                </a:lnTo>
                <a:lnTo>
                  <a:pt x="825" y="254"/>
                </a:lnTo>
                <a:lnTo>
                  <a:pt x="825" y="237"/>
                </a:lnTo>
                <a:lnTo>
                  <a:pt x="826" y="243"/>
                </a:lnTo>
                <a:lnTo>
                  <a:pt x="826" y="271"/>
                </a:lnTo>
                <a:lnTo>
                  <a:pt x="827" y="280"/>
                </a:lnTo>
                <a:lnTo>
                  <a:pt x="827" y="286"/>
                </a:lnTo>
                <a:lnTo>
                  <a:pt x="828" y="299"/>
                </a:lnTo>
                <a:lnTo>
                  <a:pt x="828" y="302"/>
                </a:lnTo>
                <a:lnTo>
                  <a:pt x="829" y="297"/>
                </a:lnTo>
                <a:lnTo>
                  <a:pt x="829" y="269"/>
                </a:lnTo>
                <a:lnTo>
                  <a:pt x="830" y="267"/>
                </a:lnTo>
                <a:lnTo>
                  <a:pt x="830" y="254"/>
                </a:lnTo>
                <a:lnTo>
                  <a:pt x="831" y="257"/>
                </a:lnTo>
                <a:lnTo>
                  <a:pt x="831" y="269"/>
                </a:lnTo>
                <a:lnTo>
                  <a:pt x="832" y="237"/>
                </a:lnTo>
                <a:lnTo>
                  <a:pt x="832" y="233"/>
                </a:lnTo>
                <a:lnTo>
                  <a:pt x="833" y="264"/>
                </a:lnTo>
                <a:lnTo>
                  <a:pt x="834" y="297"/>
                </a:lnTo>
                <a:lnTo>
                  <a:pt x="834" y="305"/>
                </a:lnTo>
                <a:lnTo>
                  <a:pt x="835" y="302"/>
                </a:lnTo>
                <a:lnTo>
                  <a:pt x="835" y="301"/>
                </a:lnTo>
                <a:lnTo>
                  <a:pt x="836" y="299"/>
                </a:lnTo>
                <a:lnTo>
                  <a:pt x="836" y="297"/>
                </a:lnTo>
                <a:lnTo>
                  <a:pt x="837" y="296"/>
                </a:lnTo>
                <a:lnTo>
                  <a:pt x="837" y="297"/>
                </a:lnTo>
                <a:lnTo>
                  <a:pt x="838" y="301"/>
                </a:lnTo>
                <a:lnTo>
                  <a:pt x="838" y="305"/>
                </a:lnTo>
                <a:lnTo>
                  <a:pt x="839" y="303"/>
                </a:lnTo>
                <a:lnTo>
                  <a:pt x="839" y="303"/>
                </a:lnTo>
                <a:lnTo>
                  <a:pt x="840" y="300"/>
                </a:lnTo>
                <a:lnTo>
                  <a:pt x="840" y="292"/>
                </a:lnTo>
                <a:lnTo>
                  <a:pt x="841" y="292"/>
                </a:lnTo>
                <a:lnTo>
                  <a:pt x="842" y="300"/>
                </a:lnTo>
                <a:lnTo>
                  <a:pt x="842" y="291"/>
                </a:lnTo>
                <a:lnTo>
                  <a:pt x="843" y="257"/>
                </a:lnTo>
                <a:lnTo>
                  <a:pt x="843" y="225"/>
                </a:lnTo>
                <a:lnTo>
                  <a:pt x="844" y="208"/>
                </a:lnTo>
                <a:lnTo>
                  <a:pt x="844" y="206"/>
                </a:lnTo>
                <a:lnTo>
                  <a:pt x="845" y="219"/>
                </a:lnTo>
                <a:lnTo>
                  <a:pt x="845" y="250"/>
                </a:lnTo>
                <a:lnTo>
                  <a:pt x="846" y="285"/>
                </a:lnTo>
                <a:lnTo>
                  <a:pt x="846" y="301"/>
                </a:lnTo>
                <a:lnTo>
                  <a:pt x="847" y="306"/>
                </a:lnTo>
                <a:lnTo>
                  <a:pt x="847" y="308"/>
                </a:lnTo>
                <a:lnTo>
                  <a:pt x="848" y="304"/>
                </a:lnTo>
                <a:lnTo>
                  <a:pt x="849" y="297"/>
                </a:lnTo>
                <a:lnTo>
                  <a:pt x="849" y="295"/>
                </a:lnTo>
                <a:lnTo>
                  <a:pt x="850" y="302"/>
                </a:lnTo>
                <a:lnTo>
                  <a:pt x="850" y="305"/>
                </a:lnTo>
                <a:lnTo>
                  <a:pt x="851" y="300"/>
                </a:lnTo>
                <a:lnTo>
                  <a:pt x="851" y="283"/>
                </a:lnTo>
                <a:lnTo>
                  <a:pt x="852" y="243"/>
                </a:lnTo>
                <a:lnTo>
                  <a:pt x="852" y="257"/>
                </a:lnTo>
                <a:lnTo>
                  <a:pt x="853" y="297"/>
                </a:lnTo>
                <a:lnTo>
                  <a:pt x="853" y="302"/>
                </a:lnTo>
                <a:lnTo>
                  <a:pt x="854" y="300"/>
                </a:lnTo>
                <a:lnTo>
                  <a:pt x="854" y="301"/>
                </a:lnTo>
                <a:lnTo>
                  <a:pt x="855" y="305"/>
                </a:lnTo>
                <a:lnTo>
                  <a:pt x="855" y="294"/>
                </a:lnTo>
                <a:lnTo>
                  <a:pt x="856" y="293"/>
                </a:lnTo>
                <a:lnTo>
                  <a:pt x="856" y="298"/>
                </a:lnTo>
                <a:lnTo>
                  <a:pt x="857" y="301"/>
                </a:lnTo>
                <a:lnTo>
                  <a:pt x="858" y="307"/>
                </a:lnTo>
                <a:lnTo>
                  <a:pt x="858" y="306"/>
                </a:lnTo>
                <a:lnTo>
                  <a:pt x="859" y="303"/>
                </a:lnTo>
                <a:lnTo>
                  <a:pt x="859" y="291"/>
                </a:lnTo>
                <a:lnTo>
                  <a:pt x="860" y="284"/>
                </a:lnTo>
                <a:lnTo>
                  <a:pt x="860" y="294"/>
                </a:lnTo>
                <a:lnTo>
                  <a:pt x="861" y="305"/>
                </a:lnTo>
                <a:lnTo>
                  <a:pt x="861" y="302"/>
                </a:lnTo>
                <a:lnTo>
                  <a:pt x="862" y="292"/>
                </a:lnTo>
                <a:lnTo>
                  <a:pt x="862" y="285"/>
                </a:lnTo>
                <a:lnTo>
                  <a:pt x="863" y="279"/>
                </a:lnTo>
                <a:lnTo>
                  <a:pt x="863" y="276"/>
                </a:lnTo>
                <a:lnTo>
                  <a:pt x="864" y="275"/>
                </a:lnTo>
                <a:lnTo>
                  <a:pt x="865" y="276"/>
                </a:lnTo>
                <a:lnTo>
                  <a:pt x="865" y="278"/>
                </a:lnTo>
                <a:lnTo>
                  <a:pt x="866" y="283"/>
                </a:lnTo>
                <a:lnTo>
                  <a:pt x="866" y="290"/>
                </a:lnTo>
                <a:lnTo>
                  <a:pt x="867" y="299"/>
                </a:lnTo>
                <a:lnTo>
                  <a:pt x="867" y="305"/>
                </a:lnTo>
                <a:lnTo>
                  <a:pt x="868" y="301"/>
                </a:lnTo>
                <a:lnTo>
                  <a:pt x="868" y="280"/>
                </a:lnTo>
                <a:lnTo>
                  <a:pt x="869" y="244"/>
                </a:lnTo>
                <a:lnTo>
                  <a:pt x="869" y="226"/>
                </a:lnTo>
                <a:lnTo>
                  <a:pt x="870" y="237"/>
                </a:lnTo>
                <a:lnTo>
                  <a:pt x="870" y="276"/>
                </a:lnTo>
                <a:lnTo>
                  <a:pt x="871" y="298"/>
                </a:lnTo>
                <a:lnTo>
                  <a:pt x="871" y="291"/>
                </a:lnTo>
                <a:lnTo>
                  <a:pt x="872" y="292"/>
                </a:lnTo>
                <a:lnTo>
                  <a:pt x="873" y="295"/>
                </a:lnTo>
                <a:lnTo>
                  <a:pt x="873" y="295"/>
                </a:lnTo>
                <a:lnTo>
                  <a:pt x="874" y="296"/>
                </a:lnTo>
                <a:lnTo>
                  <a:pt x="874" y="297"/>
                </a:lnTo>
                <a:lnTo>
                  <a:pt x="875" y="295"/>
                </a:lnTo>
                <a:lnTo>
                  <a:pt x="875" y="287"/>
                </a:lnTo>
                <a:lnTo>
                  <a:pt x="876" y="274"/>
                </a:lnTo>
                <a:lnTo>
                  <a:pt x="876" y="274"/>
                </a:lnTo>
                <a:lnTo>
                  <a:pt x="877" y="290"/>
                </a:lnTo>
                <a:lnTo>
                  <a:pt x="877" y="305"/>
                </a:lnTo>
                <a:lnTo>
                  <a:pt x="878" y="306"/>
                </a:lnTo>
                <a:lnTo>
                  <a:pt x="878" y="300"/>
                </a:lnTo>
                <a:lnTo>
                  <a:pt x="879" y="303"/>
                </a:lnTo>
                <a:lnTo>
                  <a:pt x="879" y="307"/>
                </a:lnTo>
                <a:lnTo>
                  <a:pt x="880" y="305"/>
                </a:lnTo>
                <a:lnTo>
                  <a:pt x="880" y="302"/>
                </a:lnTo>
                <a:lnTo>
                  <a:pt x="881" y="299"/>
                </a:lnTo>
                <a:lnTo>
                  <a:pt x="882" y="299"/>
                </a:lnTo>
                <a:lnTo>
                  <a:pt x="882" y="302"/>
                </a:lnTo>
                <a:lnTo>
                  <a:pt x="883" y="298"/>
                </a:lnTo>
                <a:lnTo>
                  <a:pt x="883" y="297"/>
                </a:lnTo>
                <a:lnTo>
                  <a:pt x="884" y="306"/>
                </a:lnTo>
                <a:lnTo>
                  <a:pt x="884" y="307"/>
                </a:lnTo>
                <a:lnTo>
                  <a:pt x="885" y="301"/>
                </a:lnTo>
                <a:lnTo>
                  <a:pt x="885" y="303"/>
                </a:lnTo>
                <a:lnTo>
                  <a:pt x="886" y="309"/>
                </a:lnTo>
                <a:lnTo>
                  <a:pt x="886" y="309"/>
                </a:lnTo>
                <a:lnTo>
                  <a:pt x="887" y="308"/>
                </a:lnTo>
                <a:lnTo>
                  <a:pt x="887" y="308"/>
                </a:lnTo>
                <a:lnTo>
                  <a:pt x="888" y="308"/>
                </a:lnTo>
                <a:lnTo>
                  <a:pt x="889" y="304"/>
                </a:lnTo>
                <a:lnTo>
                  <a:pt x="889" y="299"/>
                </a:lnTo>
                <a:lnTo>
                  <a:pt x="890" y="301"/>
                </a:lnTo>
                <a:lnTo>
                  <a:pt x="890" y="302"/>
                </a:lnTo>
                <a:lnTo>
                  <a:pt x="891" y="300"/>
                </a:lnTo>
                <a:lnTo>
                  <a:pt x="891" y="302"/>
                </a:lnTo>
                <a:lnTo>
                  <a:pt x="892" y="270"/>
                </a:lnTo>
                <a:lnTo>
                  <a:pt x="892" y="233"/>
                </a:lnTo>
                <a:lnTo>
                  <a:pt x="893" y="256"/>
                </a:lnTo>
                <a:lnTo>
                  <a:pt x="894" y="272"/>
                </a:lnTo>
                <a:lnTo>
                  <a:pt x="894" y="242"/>
                </a:lnTo>
                <a:lnTo>
                  <a:pt x="895" y="264"/>
                </a:lnTo>
                <a:lnTo>
                  <a:pt x="895" y="283"/>
                </a:lnTo>
                <a:lnTo>
                  <a:pt x="896" y="253"/>
                </a:lnTo>
                <a:lnTo>
                  <a:pt x="896" y="246"/>
                </a:lnTo>
                <a:lnTo>
                  <a:pt x="897" y="275"/>
                </a:lnTo>
                <a:lnTo>
                  <a:pt x="897" y="266"/>
                </a:lnTo>
                <a:lnTo>
                  <a:pt x="898" y="253"/>
                </a:lnTo>
                <a:lnTo>
                  <a:pt x="898" y="290"/>
                </a:lnTo>
                <a:lnTo>
                  <a:pt x="899" y="302"/>
                </a:lnTo>
                <a:lnTo>
                  <a:pt x="899" y="299"/>
                </a:lnTo>
                <a:lnTo>
                  <a:pt x="900" y="299"/>
                </a:lnTo>
                <a:lnTo>
                  <a:pt x="901" y="304"/>
                </a:lnTo>
                <a:lnTo>
                  <a:pt x="901" y="307"/>
                </a:lnTo>
                <a:lnTo>
                  <a:pt x="902" y="303"/>
                </a:lnTo>
                <a:lnTo>
                  <a:pt x="902" y="302"/>
                </a:lnTo>
                <a:lnTo>
                  <a:pt x="903" y="308"/>
                </a:lnTo>
                <a:lnTo>
                  <a:pt x="903" y="305"/>
                </a:lnTo>
                <a:lnTo>
                  <a:pt x="904" y="286"/>
                </a:lnTo>
                <a:lnTo>
                  <a:pt x="904" y="269"/>
                </a:lnTo>
                <a:lnTo>
                  <a:pt x="905" y="280"/>
                </a:lnTo>
                <a:lnTo>
                  <a:pt x="905" y="293"/>
                </a:lnTo>
                <a:lnTo>
                  <a:pt x="906" y="283"/>
                </a:lnTo>
                <a:lnTo>
                  <a:pt x="906" y="278"/>
                </a:lnTo>
                <a:lnTo>
                  <a:pt x="907" y="245"/>
                </a:lnTo>
                <a:lnTo>
                  <a:pt x="907" y="245"/>
                </a:lnTo>
                <a:lnTo>
                  <a:pt x="908" y="290"/>
                </a:lnTo>
                <a:lnTo>
                  <a:pt x="908" y="302"/>
                </a:lnTo>
                <a:lnTo>
                  <a:pt x="909" y="300"/>
                </a:lnTo>
                <a:lnTo>
                  <a:pt x="910" y="302"/>
                </a:lnTo>
                <a:lnTo>
                  <a:pt x="910" y="306"/>
                </a:lnTo>
                <a:lnTo>
                  <a:pt x="911" y="307"/>
                </a:lnTo>
                <a:lnTo>
                  <a:pt x="911" y="307"/>
                </a:lnTo>
                <a:lnTo>
                  <a:pt x="912" y="307"/>
                </a:lnTo>
                <a:lnTo>
                  <a:pt x="912" y="302"/>
                </a:lnTo>
                <a:lnTo>
                  <a:pt x="913" y="292"/>
                </a:lnTo>
                <a:lnTo>
                  <a:pt x="913" y="288"/>
                </a:lnTo>
                <a:lnTo>
                  <a:pt x="914" y="270"/>
                </a:lnTo>
                <a:lnTo>
                  <a:pt x="914" y="264"/>
                </a:lnTo>
                <a:lnTo>
                  <a:pt x="915" y="282"/>
                </a:lnTo>
                <a:lnTo>
                  <a:pt x="915" y="282"/>
                </a:lnTo>
                <a:lnTo>
                  <a:pt x="916" y="286"/>
                </a:lnTo>
                <a:lnTo>
                  <a:pt x="916" y="292"/>
                </a:lnTo>
                <a:lnTo>
                  <a:pt x="917" y="289"/>
                </a:lnTo>
                <a:lnTo>
                  <a:pt x="918" y="279"/>
                </a:lnTo>
                <a:lnTo>
                  <a:pt x="918" y="271"/>
                </a:lnTo>
                <a:lnTo>
                  <a:pt x="919" y="272"/>
                </a:lnTo>
                <a:lnTo>
                  <a:pt x="919" y="275"/>
                </a:lnTo>
                <a:lnTo>
                  <a:pt x="920" y="282"/>
                </a:lnTo>
                <a:lnTo>
                  <a:pt x="920" y="288"/>
                </a:lnTo>
                <a:lnTo>
                  <a:pt x="921" y="291"/>
                </a:lnTo>
                <a:lnTo>
                  <a:pt x="921" y="293"/>
                </a:lnTo>
                <a:lnTo>
                  <a:pt x="922" y="294"/>
                </a:lnTo>
                <a:lnTo>
                  <a:pt x="922" y="296"/>
                </a:lnTo>
                <a:lnTo>
                  <a:pt x="923" y="298"/>
                </a:lnTo>
                <a:lnTo>
                  <a:pt x="923" y="301"/>
                </a:lnTo>
                <a:lnTo>
                  <a:pt x="924" y="306"/>
                </a:lnTo>
                <a:lnTo>
                  <a:pt x="925" y="308"/>
                </a:lnTo>
                <a:lnTo>
                  <a:pt x="925" y="305"/>
                </a:lnTo>
                <a:lnTo>
                  <a:pt x="926" y="302"/>
                </a:lnTo>
                <a:lnTo>
                  <a:pt x="926" y="299"/>
                </a:lnTo>
                <a:lnTo>
                  <a:pt x="927" y="297"/>
                </a:lnTo>
                <a:lnTo>
                  <a:pt x="927" y="299"/>
                </a:lnTo>
                <a:lnTo>
                  <a:pt x="928" y="298"/>
                </a:lnTo>
                <a:lnTo>
                  <a:pt x="928" y="292"/>
                </a:lnTo>
                <a:lnTo>
                  <a:pt x="929" y="297"/>
                </a:lnTo>
                <a:lnTo>
                  <a:pt x="929" y="306"/>
                </a:lnTo>
                <a:lnTo>
                  <a:pt x="930" y="309"/>
                </a:lnTo>
                <a:lnTo>
                  <a:pt x="930" y="308"/>
                </a:lnTo>
                <a:lnTo>
                  <a:pt x="931" y="307"/>
                </a:lnTo>
                <a:lnTo>
                  <a:pt x="931" y="306"/>
                </a:lnTo>
                <a:lnTo>
                  <a:pt x="932" y="305"/>
                </a:lnTo>
                <a:lnTo>
                  <a:pt x="932" y="304"/>
                </a:lnTo>
                <a:lnTo>
                  <a:pt x="933" y="303"/>
                </a:lnTo>
                <a:lnTo>
                  <a:pt x="934" y="302"/>
                </a:lnTo>
                <a:lnTo>
                  <a:pt x="934" y="302"/>
                </a:lnTo>
                <a:lnTo>
                  <a:pt x="935" y="301"/>
                </a:lnTo>
                <a:lnTo>
                  <a:pt x="935" y="301"/>
                </a:lnTo>
                <a:lnTo>
                  <a:pt x="936" y="300"/>
                </a:lnTo>
                <a:lnTo>
                  <a:pt x="936" y="300"/>
                </a:lnTo>
                <a:lnTo>
                  <a:pt x="937" y="300"/>
                </a:lnTo>
                <a:lnTo>
                  <a:pt x="937" y="300"/>
                </a:lnTo>
                <a:lnTo>
                  <a:pt x="938" y="300"/>
                </a:lnTo>
                <a:lnTo>
                  <a:pt x="938" y="300"/>
                </a:lnTo>
                <a:lnTo>
                  <a:pt x="939" y="300"/>
                </a:lnTo>
                <a:lnTo>
                  <a:pt x="939" y="300"/>
                </a:lnTo>
                <a:lnTo>
                  <a:pt x="940" y="300"/>
                </a:lnTo>
                <a:lnTo>
                  <a:pt x="941" y="300"/>
                </a:lnTo>
                <a:lnTo>
                  <a:pt x="941" y="301"/>
                </a:lnTo>
                <a:lnTo>
                  <a:pt x="942" y="301"/>
                </a:lnTo>
                <a:lnTo>
                  <a:pt x="942" y="301"/>
                </a:lnTo>
                <a:lnTo>
                  <a:pt x="943" y="301"/>
                </a:lnTo>
                <a:lnTo>
                  <a:pt x="943" y="301"/>
                </a:lnTo>
                <a:lnTo>
                  <a:pt x="944" y="301"/>
                </a:lnTo>
                <a:lnTo>
                  <a:pt x="944" y="301"/>
                </a:lnTo>
                <a:lnTo>
                  <a:pt x="945" y="300"/>
                </a:lnTo>
                <a:lnTo>
                  <a:pt x="945" y="299"/>
                </a:lnTo>
                <a:lnTo>
                  <a:pt x="946" y="298"/>
                </a:lnTo>
                <a:lnTo>
                  <a:pt x="946" y="297"/>
                </a:lnTo>
                <a:lnTo>
                  <a:pt x="947" y="296"/>
                </a:lnTo>
                <a:lnTo>
                  <a:pt x="947" y="294"/>
                </a:lnTo>
                <a:lnTo>
                  <a:pt x="948" y="292"/>
                </a:lnTo>
                <a:lnTo>
                  <a:pt x="949" y="291"/>
                </a:lnTo>
                <a:lnTo>
                  <a:pt x="949" y="288"/>
                </a:lnTo>
                <a:lnTo>
                  <a:pt x="950" y="286"/>
                </a:lnTo>
                <a:lnTo>
                  <a:pt x="950" y="283"/>
                </a:lnTo>
                <a:lnTo>
                  <a:pt x="951" y="289"/>
                </a:lnTo>
                <a:lnTo>
                  <a:pt x="951" y="298"/>
                </a:lnTo>
                <a:lnTo>
                  <a:pt x="952" y="298"/>
                </a:lnTo>
                <a:lnTo>
                  <a:pt x="952" y="299"/>
                </a:lnTo>
                <a:lnTo>
                  <a:pt x="953" y="267"/>
                </a:lnTo>
                <a:lnTo>
                  <a:pt x="953" y="218"/>
                </a:lnTo>
                <a:lnTo>
                  <a:pt x="954" y="250"/>
                </a:lnTo>
                <a:lnTo>
                  <a:pt x="954" y="298"/>
                </a:lnTo>
                <a:lnTo>
                  <a:pt x="955" y="302"/>
                </a:lnTo>
                <a:lnTo>
                  <a:pt x="955" y="300"/>
                </a:lnTo>
                <a:lnTo>
                  <a:pt x="956" y="294"/>
                </a:lnTo>
                <a:lnTo>
                  <a:pt x="956" y="294"/>
                </a:lnTo>
                <a:lnTo>
                  <a:pt x="957" y="294"/>
                </a:lnTo>
                <a:lnTo>
                  <a:pt x="958" y="297"/>
                </a:lnTo>
                <a:lnTo>
                  <a:pt x="958" y="301"/>
                </a:lnTo>
                <a:lnTo>
                  <a:pt x="959" y="301"/>
                </a:lnTo>
                <a:lnTo>
                  <a:pt x="959" y="290"/>
                </a:lnTo>
                <a:lnTo>
                  <a:pt x="960" y="217"/>
                </a:lnTo>
                <a:lnTo>
                  <a:pt x="960" y="153"/>
                </a:lnTo>
                <a:lnTo>
                  <a:pt x="961" y="219"/>
                </a:lnTo>
                <a:lnTo>
                  <a:pt x="961" y="301"/>
                </a:lnTo>
                <a:lnTo>
                  <a:pt x="962" y="290"/>
                </a:lnTo>
                <a:lnTo>
                  <a:pt x="962" y="252"/>
                </a:lnTo>
                <a:lnTo>
                  <a:pt x="963" y="262"/>
                </a:lnTo>
                <a:lnTo>
                  <a:pt x="964" y="263"/>
                </a:lnTo>
                <a:lnTo>
                  <a:pt x="964" y="246"/>
                </a:lnTo>
                <a:lnTo>
                  <a:pt x="965" y="264"/>
                </a:lnTo>
                <a:lnTo>
                  <a:pt x="965" y="287"/>
                </a:lnTo>
                <a:lnTo>
                  <a:pt x="966" y="297"/>
                </a:lnTo>
                <a:lnTo>
                  <a:pt x="966" y="298"/>
                </a:lnTo>
                <a:lnTo>
                  <a:pt x="967" y="292"/>
                </a:lnTo>
                <a:lnTo>
                  <a:pt x="967" y="284"/>
                </a:lnTo>
                <a:lnTo>
                  <a:pt x="968" y="280"/>
                </a:lnTo>
                <a:lnTo>
                  <a:pt x="968" y="288"/>
                </a:lnTo>
                <a:lnTo>
                  <a:pt x="969" y="291"/>
                </a:lnTo>
                <a:lnTo>
                  <a:pt x="970" y="272"/>
                </a:lnTo>
                <a:lnTo>
                  <a:pt x="970" y="255"/>
                </a:lnTo>
                <a:lnTo>
                  <a:pt x="971" y="253"/>
                </a:lnTo>
                <a:lnTo>
                  <a:pt x="971" y="265"/>
                </a:lnTo>
                <a:lnTo>
                  <a:pt x="972" y="290"/>
                </a:lnTo>
                <a:lnTo>
                  <a:pt x="972" y="306"/>
                </a:lnTo>
                <a:lnTo>
                  <a:pt x="973" y="306"/>
                </a:lnTo>
                <a:lnTo>
                  <a:pt x="973" y="306"/>
                </a:lnTo>
                <a:lnTo>
                  <a:pt x="974" y="301"/>
                </a:lnTo>
                <a:lnTo>
                  <a:pt x="974" y="285"/>
                </a:lnTo>
                <a:lnTo>
                  <a:pt x="975" y="270"/>
                </a:lnTo>
                <a:lnTo>
                  <a:pt x="975" y="260"/>
                </a:lnTo>
                <a:lnTo>
                  <a:pt x="976" y="269"/>
                </a:lnTo>
                <a:lnTo>
                  <a:pt x="977" y="289"/>
                </a:lnTo>
                <a:lnTo>
                  <a:pt x="977" y="298"/>
                </a:lnTo>
                <a:lnTo>
                  <a:pt x="978" y="295"/>
                </a:lnTo>
                <a:lnTo>
                  <a:pt x="978" y="286"/>
                </a:lnTo>
                <a:lnTo>
                  <a:pt x="979" y="279"/>
                </a:lnTo>
                <a:lnTo>
                  <a:pt x="979" y="280"/>
                </a:lnTo>
                <a:lnTo>
                  <a:pt x="980" y="284"/>
                </a:lnTo>
                <a:lnTo>
                  <a:pt x="980" y="282"/>
                </a:lnTo>
                <a:lnTo>
                  <a:pt x="981" y="281"/>
                </a:lnTo>
                <a:lnTo>
                  <a:pt x="981" y="285"/>
                </a:lnTo>
                <a:lnTo>
                  <a:pt x="982" y="287"/>
                </a:lnTo>
                <a:lnTo>
                  <a:pt x="982" y="289"/>
                </a:lnTo>
                <a:lnTo>
                  <a:pt x="983" y="290"/>
                </a:lnTo>
                <a:lnTo>
                  <a:pt x="983" y="290"/>
                </a:lnTo>
                <a:lnTo>
                  <a:pt x="984" y="289"/>
                </a:lnTo>
                <a:lnTo>
                  <a:pt x="984" y="288"/>
                </a:lnTo>
                <a:lnTo>
                  <a:pt x="985" y="293"/>
                </a:lnTo>
                <a:lnTo>
                  <a:pt x="986" y="301"/>
                </a:lnTo>
                <a:lnTo>
                  <a:pt x="986" y="303"/>
                </a:lnTo>
                <a:lnTo>
                  <a:pt x="987" y="302"/>
                </a:lnTo>
                <a:lnTo>
                  <a:pt x="987" y="302"/>
                </a:lnTo>
                <a:lnTo>
                  <a:pt x="988" y="304"/>
                </a:lnTo>
                <a:lnTo>
                  <a:pt x="988" y="302"/>
                </a:lnTo>
                <a:lnTo>
                  <a:pt x="989" y="299"/>
                </a:lnTo>
                <a:lnTo>
                  <a:pt x="989" y="302"/>
                </a:lnTo>
                <a:lnTo>
                  <a:pt x="990" y="305"/>
                </a:lnTo>
                <a:lnTo>
                  <a:pt x="990" y="308"/>
                </a:lnTo>
                <a:lnTo>
                  <a:pt x="991" y="299"/>
                </a:lnTo>
                <a:lnTo>
                  <a:pt x="991" y="268"/>
                </a:lnTo>
                <a:lnTo>
                  <a:pt x="992" y="265"/>
                </a:lnTo>
                <a:lnTo>
                  <a:pt x="992" y="294"/>
                </a:lnTo>
                <a:lnTo>
                  <a:pt x="993" y="306"/>
                </a:lnTo>
                <a:lnTo>
                  <a:pt x="994" y="304"/>
                </a:lnTo>
                <a:lnTo>
                  <a:pt x="994" y="300"/>
                </a:lnTo>
                <a:lnTo>
                  <a:pt x="995" y="294"/>
                </a:lnTo>
                <a:lnTo>
                  <a:pt x="995" y="299"/>
                </a:lnTo>
                <a:lnTo>
                  <a:pt x="996" y="293"/>
                </a:lnTo>
                <a:lnTo>
                  <a:pt x="996" y="268"/>
                </a:lnTo>
                <a:lnTo>
                  <a:pt x="997" y="254"/>
                </a:lnTo>
                <a:lnTo>
                  <a:pt x="997" y="247"/>
                </a:lnTo>
                <a:lnTo>
                  <a:pt x="998" y="245"/>
                </a:lnTo>
                <a:lnTo>
                  <a:pt x="998" y="249"/>
                </a:lnTo>
                <a:lnTo>
                  <a:pt x="999" y="259"/>
                </a:lnTo>
                <a:lnTo>
                  <a:pt x="999" y="275"/>
                </a:lnTo>
                <a:lnTo>
                  <a:pt x="1000" y="295"/>
                </a:lnTo>
                <a:lnTo>
                  <a:pt x="1001" y="297"/>
                </a:lnTo>
                <a:lnTo>
                  <a:pt x="1001" y="288"/>
                </a:lnTo>
                <a:lnTo>
                  <a:pt x="1002" y="293"/>
                </a:lnTo>
                <a:lnTo>
                  <a:pt x="1002" y="304"/>
                </a:lnTo>
                <a:lnTo>
                  <a:pt x="1003" y="308"/>
                </a:lnTo>
                <a:lnTo>
                  <a:pt x="1003" y="305"/>
                </a:lnTo>
                <a:lnTo>
                  <a:pt x="1004" y="299"/>
                </a:lnTo>
                <a:lnTo>
                  <a:pt x="1004" y="295"/>
                </a:lnTo>
                <a:lnTo>
                  <a:pt x="1005" y="301"/>
                </a:lnTo>
                <a:lnTo>
                  <a:pt x="1005" y="307"/>
                </a:lnTo>
                <a:lnTo>
                  <a:pt x="1006" y="304"/>
                </a:lnTo>
                <a:lnTo>
                  <a:pt x="1006" y="299"/>
                </a:lnTo>
                <a:lnTo>
                  <a:pt x="1007" y="296"/>
                </a:lnTo>
                <a:lnTo>
                  <a:pt x="1007" y="293"/>
                </a:lnTo>
                <a:lnTo>
                  <a:pt x="1008" y="293"/>
                </a:lnTo>
                <a:lnTo>
                  <a:pt x="1008" y="289"/>
                </a:lnTo>
                <a:lnTo>
                  <a:pt x="1009" y="278"/>
                </a:lnTo>
                <a:lnTo>
                  <a:pt x="1010" y="277"/>
                </a:lnTo>
                <a:lnTo>
                  <a:pt x="1010" y="283"/>
                </a:lnTo>
                <a:lnTo>
                  <a:pt x="1011" y="281"/>
                </a:lnTo>
                <a:lnTo>
                  <a:pt x="1011" y="277"/>
                </a:lnTo>
                <a:lnTo>
                  <a:pt x="1012" y="275"/>
                </a:lnTo>
                <a:lnTo>
                  <a:pt x="1012" y="277"/>
                </a:lnTo>
                <a:lnTo>
                  <a:pt x="1013" y="284"/>
                </a:lnTo>
                <a:lnTo>
                  <a:pt x="1013" y="292"/>
                </a:lnTo>
                <a:lnTo>
                  <a:pt x="1014" y="294"/>
                </a:lnTo>
                <a:lnTo>
                  <a:pt x="1014" y="297"/>
                </a:lnTo>
                <a:lnTo>
                  <a:pt x="1015" y="301"/>
                </a:lnTo>
                <a:lnTo>
                  <a:pt x="1015" y="301"/>
                </a:lnTo>
                <a:lnTo>
                  <a:pt x="1016" y="296"/>
                </a:lnTo>
                <a:lnTo>
                  <a:pt x="1017" y="291"/>
                </a:lnTo>
                <a:lnTo>
                  <a:pt x="1017" y="287"/>
                </a:lnTo>
                <a:lnTo>
                  <a:pt x="1018" y="285"/>
                </a:lnTo>
                <a:lnTo>
                  <a:pt x="1018" y="283"/>
                </a:lnTo>
                <a:lnTo>
                  <a:pt x="1019" y="283"/>
                </a:lnTo>
                <a:lnTo>
                  <a:pt x="1019" y="285"/>
                </a:lnTo>
                <a:lnTo>
                  <a:pt x="1020" y="286"/>
                </a:lnTo>
                <a:lnTo>
                  <a:pt x="1020" y="293"/>
                </a:lnTo>
                <a:lnTo>
                  <a:pt x="1021" y="300"/>
                </a:lnTo>
                <a:lnTo>
                  <a:pt x="1021" y="290"/>
                </a:lnTo>
                <a:lnTo>
                  <a:pt x="1022" y="284"/>
                </a:lnTo>
                <a:lnTo>
                  <a:pt x="1022" y="290"/>
                </a:lnTo>
                <a:lnTo>
                  <a:pt x="1023" y="251"/>
                </a:lnTo>
                <a:lnTo>
                  <a:pt x="1023" y="155"/>
                </a:lnTo>
                <a:lnTo>
                  <a:pt x="1024" y="113"/>
                </a:lnTo>
                <a:lnTo>
                  <a:pt x="1025" y="194"/>
                </a:lnTo>
                <a:lnTo>
                  <a:pt x="1025" y="196"/>
                </a:lnTo>
                <a:lnTo>
                  <a:pt x="1026" y="58"/>
                </a:lnTo>
                <a:lnTo>
                  <a:pt x="1026" y="123"/>
                </a:lnTo>
                <a:lnTo>
                  <a:pt x="1027" y="280"/>
                </a:lnTo>
                <a:lnTo>
                  <a:pt x="1027" y="275"/>
                </a:lnTo>
                <a:lnTo>
                  <a:pt x="1028" y="273"/>
                </a:lnTo>
                <a:lnTo>
                  <a:pt x="1028" y="265"/>
                </a:lnTo>
                <a:lnTo>
                  <a:pt x="1029" y="259"/>
                </a:lnTo>
                <a:lnTo>
                  <a:pt x="1029" y="288"/>
                </a:lnTo>
                <a:lnTo>
                  <a:pt x="1030" y="251"/>
                </a:lnTo>
                <a:lnTo>
                  <a:pt x="1030" y="255"/>
                </a:lnTo>
                <a:lnTo>
                  <a:pt x="1031" y="258"/>
                </a:lnTo>
                <a:lnTo>
                  <a:pt x="1031" y="260"/>
                </a:lnTo>
                <a:lnTo>
                  <a:pt x="1032" y="232"/>
                </a:lnTo>
                <a:lnTo>
                  <a:pt x="1033" y="179"/>
                </a:lnTo>
                <a:lnTo>
                  <a:pt x="1033" y="239"/>
                </a:lnTo>
                <a:lnTo>
                  <a:pt x="1034" y="303"/>
                </a:lnTo>
                <a:lnTo>
                  <a:pt x="1034" y="309"/>
                </a:lnTo>
                <a:lnTo>
                  <a:pt x="1035" y="301"/>
                </a:lnTo>
                <a:lnTo>
                  <a:pt x="1035" y="244"/>
                </a:lnTo>
                <a:lnTo>
                  <a:pt x="1036" y="150"/>
                </a:lnTo>
                <a:lnTo>
                  <a:pt x="1036" y="187"/>
                </a:lnTo>
                <a:lnTo>
                  <a:pt x="1037" y="283"/>
                </a:lnTo>
                <a:lnTo>
                  <a:pt x="1038" y="305"/>
                </a:lnTo>
                <a:lnTo>
                  <a:pt x="1038" y="306"/>
                </a:lnTo>
                <a:lnTo>
                  <a:pt x="1039" y="303"/>
                </a:lnTo>
                <a:lnTo>
                  <a:pt x="1039" y="300"/>
                </a:lnTo>
                <a:lnTo>
                  <a:pt x="1040" y="301"/>
                </a:lnTo>
                <a:lnTo>
                  <a:pt x="1040" y="304"/>
                </a:lnTo>
                <a:lnTo>
                  <a:pt x="1041" y="305"/>
                </a:lnTo>
                <a:lnTo>
                  <a:pt x="1041" y="305"/>
                </a:lnTo>
                <a:lnTo>
                  <a:pt x="1042" y="309"/>
                </a:lnTo>
                <a:lnTo>
                  <a:pt x="1042" y="285"/>
                </a:lnTo>
                <a:lnTo>
                  <a:pt x="1043" y="245"/>
                </a:lnTo>
                <a:lnTo>
                  <a:pt x="1043" y="234"/>
                </a:lnTo>
                <a:lnTo>
                  <a:pt x="1044" y="220"/>
                </a:lnTo>
                <a:lnTo>
                  <a:pt x="1044" y="230"/>
                </a:lnTo>
                <a:lnTo>
                  <a:pt x="1045" y="275"/>
                </a:lnTo>
                <a:lnTo>
                  <a:pt x="1046" y="307"/>
                </a:lnTo>
                <a:lnTo>
                  <a:pt x="1046" y="298"/>
                </a:lnTo>
                <a:lnTo>
                  <a:pt x="1047" y="221"/>
                </a:lnTo>
                <a:lnTo>
                  <a:pt x="1047" y="183"/>
                </a:lnTo>
                <a:lnTo>
                  <a:pt x="1048" y="257"/>
                </a:lnTo>
                <a:lnTo>
                  <a:pt x="1048" y="300"/>
                </a:lnTo>
                <a:lnTo>
                  <a:pt x="1049" y="300"/>
                </a:lnTo>
                <a:lnTo>
                  <a:pt x="1049" y="301"/>
                </a:lnTo>
                <a:lnTo>
                  <a:pt x="1050" y="303"/>
                </a:lnTo>
                <a:lnTo>
                  <a:pt x="1050" y="306"/>
                </a:lnTo>
                <a:lnTo>
                  <a:pt x="1051" y="308"/>
                </a:lnTo>
                <a:lnTo>
                  <a:pt x="1051" y="307"/>
                </a:lnTo>
                <a:lnTo>
                  <a:pt x="1052" y="307"/>
                </a:lnTo>
                <a:lnTo>
                  <a:pt x="1053" y="306"/>
                </a:lnTo>
                <a:lnTo>
                  <a:pt x="1053" y="305"/>
                </a:lnTo>
                <a:lnTo>
                  <a:pt x="1054" y="304"/>
                </a:lnTo>
                <a:lnTo>
                  <a:pt x="1054" y="303"/>
                </a:lnTo>
                <a:lnTo>
                  <a:pt x="1055" y="303"/>
                </a:lnTo>
                <a:lnTo>
                  <a:pt x="1055" y="302"/>
                </a:lnTo>
                <a:lnTo>
                  <a:pt x="1056" y="301"/>
                </a:lnTo>
                <a:lnTo>
                  <a:pt x="1056" y="301"/>
                </a:lnTo>
                <a:lnTo>
                  <a:pt x="1057" y="300"/>
                </a:lnTo>
                <a:lnTo>
                  <a:pt x="1057" y="299"/>
                </a:lnTo>
                <a:lnTo>
                  <a:pt x="1058" y="299"/>
                </a:lnTo>
                <a:lnTo>
                  <a:pt x="1058" y="299"/>
                </a:lnTo>
                <a:lnTo>
                  <a:pt x="1059" y="298"/>
                </a:lnTo>
                <a:lnTo>
                  <a:pt x="1059" y="298"/>
                </a:lnTo>
                <a:lnTo>
                  <a:pt x="1060" y="297"/>
                </a:lnTo>
                <a:lnTo>
                  <a:pt x="1060" y="297"/>
                </a:lnTo>
                <a:lnTo>
                  <a:pt x="1061" y="297"/>
                </a:lnTo>
                <a:lnTo>
                  <a:pt x="1062" y="297"/>
                </a:lnTo>
                <a:lnTo>
                  <a:pt x="1062" y="297"/>
                </a:lnTo>
                <a:lnTo>
                  <a:pt x="1063" y="297"/>
                </a:lnTo>
                <a:lnTo>
                  <a:pt x="1063" y="297"/>
                </a:lnTo>
                <a:lnTo>
                  <a:pt x="1064" y="297"/>
                </a:lnTo>
                <a:lnTo>
                  <a:pt x="1064" y="297"/>
                </a:lnTo>
                <a:lnTo>
                  <a:pt x="1065" y="297"/>
                </a:lnTo>
                <a:lnTo>
                  <a:pt x="1065" y="297"/>
                </a:lnTo>
                <a:lnTo>
                  <a:pt x="1066" y="297"/>
                </a:lnTo>
                <a:lnTo>
                  <a:pt x="1066" y="297"/>
                </a:lnTo>
                <a:lnTo>
                  <a:pt x="1067" y="297"/>
                </a:lnTo>
                <a:lnTo>
                  <a:pt x="1067" y="298"/>
                </a:lnTo>
                <a:lnTo>
                  <a:pt x="1068" y="298"/>
                </a:lnTo>
                <a:lnTo>
                  <a:pt x="1069" y="298"/>
                </a:lnTo>
                <a:lnTo>
                  <a:pt x="1069" y="299"/>
                </a:lnTo>
                <a:lnTo>
                  <a:pt x="1070" y="299"/>
                </a:lnTo>
                <a:lnTo>
                  <a:pt x="1070" y="300"/>
                </a:lnTo>
                <a:lnTo>
                  <a:pt x="1071" y="300"/>
                </a:lnTo>
                <a:lnTo>
                  <a:pt x="1071" y="301"/>
                </a:lnTo>
                <a:lnTo>
                  <a:pt x="1072" y="302"/>
                </a:lnTo>
                <a:lnTo>
                  <a:pt x="1072" y="302"/>
                </a:lnTo>
                <a:lnTo>
                  <a:pt x="1073" y="303"/>
                </a:lnTo>
                <a:lnTo>
                  <a:pt x="1073" y="303"/>
                </a:lnTo>
                <a:lnTo>
                  <a:pt x="1074" y="304"/>
                </a:lnTo>
                <a:lnTo>
                  <a:pt x="1074" y="305"/>
                </a:lnTo>
                <a:lnTo>
                  <a:pt x="1075" y="305"/>
                </a:lnTo>
                <a:lnTo>
                  <a:pt x="1075" y="306"/>
                </a:lnTo>
                <a:lnTo>
                  <a:pt x="1076" y="306"/>
                </a:lnTo>
                <a:lnTo>
                  <a:pt x="1077" y="306"/>
                </a:lnTo>
                <a:lnTo>
                  <a:pt x="1077" y="305"/>
                </a:lnTo>
                <a:lnTo>
                  <a:pt x="1078" y="305"/>
                </a:lnTo>
                <a:lnTo>
                  <a:pt x="1078" y="304"/>
                </a:lnTo>
                <a:lnTo>
                  <a:pt x="1079" y="303"/>
                </a:lnTo>
                <a:lnTo>
                  <a:pt x="1079" y="302"/>
                </a:lnTo>
                <a:lnTo>
                  <a:pt x="1080" y="296"/>
                </a:lnTo>
                <a:lnTo>
                  <a:pt x="1080" y="276"/>
                </a:lnTo>
                <a:lnTo>
                  <a:pt x="1081" y="248"/>
                </a:lnTo>
                <a:lnTo>
                  <a:pt x="1081" y="233"/>
                </a:lnTo>
                <a:lnTo>
                  <a:pt x="1082" y="243"/>
                </a:lnTo>
                <a:lnTo>
                  <a:pt x="1082" y="268"/>
                </a:lnTo>
                <a:lnTo>
                  <a:pt x="1083" y="251"/>
                </a:lnTo>
                <a:lnTo>
                  <a:pt x="1083" y="211"/>
                </a:lnTo>
                <a:lnTo>
                  <a:pt x="1084" y="246"/>
                </a:lnTo>
                <a:lnTo>
                  <a:pt x="1084" y="282"/>
                </a:lnTo>
                <a:lnTo>
                  <a:pt x="1085" y="262"/>
                </a:lnTo>
                <a:lnTo>
                  <a:pt x="1086" y="242"/>
                </a:lnTo>
                <a:lnTo>
                  <a:pt x="1086" y="207"/>
                </a:lnTo>
                <a:lnTo>
                  <a:pt x="1087" y="218"/>
                </a:lnTo>
                <a:lnTo>
                  <a:pt x="1087" y="272"/>
                </a:lnTo>
                <a:lnTo>
                  <a:pt x="1088" y="299"/>
                </a:lnTo>
                <a:lnTo>
                  <a:pt x="1088" y="288"/>
                </a:lnTo>
                <a:lnTo>
                  <a:pt x="1089" y="263"/>
                </a:lnTo>
                <a:lnTo>
                  <a:pt x="1089" y="275"/>
                </a:lnTo>
                <a:lnTo>
                  <a:pt x="1090" y="288"/>
                </a:lnTo>
                <a:lnTo>
                  <a:pt x="1090" y="288"/>
                </a:lnTo>
                <a:lnTo>
                  <a:pt x="1091" y="291"/>
                </a:lnTo>
                <a:lnTo>
                  <a:pt x="1091" y="284"/>
                </a:lnTo>
                <a:lnTo>
                  <a:pt x="1092" y="286"/>
                </a:lnTo>
                <a:lnTo>
                  <a:pt x="1093" y="267"/>
                </a:lnTo>
                <a:lnTo>
                  <a:pt x="1093" y="248"/>
                </a:lnTo>
                <a:lnTo>
                  <a:pt x="1094" y="270"/>
                </a:lnTo>
                <a:lnTo>
                  <a:pt x="1094" y="301"/>
                </a:lnTo>
                <a:lnTo>
                  <a:pt x="1095" y="309"/>
                </a:lnTo>
                <a:lnTo>
                  <a:pt x="1095" y="306"/>
                </a:lnTo>
                <a:lnTo>
                  <a:pt x="1096" y="303"/>
                </a:lnTo>
                <a:lnTo>
                  <a:pt x="1096" y="302"/>
                </a:lnTo>
                <a:lnTo>
                  <a:pt x="1097" y="286"/>
                </a:lnTo>
                <a:lnTo>
                  <a:pt x="1097" y="285"/>
                </a:lnTo>
                <a:lnTo>
                  <a:pt x="1098" y="273"/>
                </a:lnTo>
                <a:lnTo>
                  <a:pt x="1098" y="256"/>
                </a:lnTo>
                <a:lnTo>
                  <a:pt x="1099" y="277"/>
                </a:lnTo>
                <a:lnTo>
                  <a:pt x="1099" y="294"/>
                </a:lnTo>
                <a:lnTo>
                  <a:pt x="1100" y="292"/>
                </a:lnTo>
                <a:lnTo>
                  <a:pt x="1101" y="288"/>
                </a:lnTo>
                <a:lnTo>
                  <a:pt x="1101" y="283"/>
                </a:lnTo>
                <a:lnTo>
                  <a:pt x="1102" y="271"/>
                </a:lnTo>
                <a:lnTo>
                  <a:pt x="1102" y="275"/>
                </a:lnTo>
                <a:lnTo>
                  <a:pt x="1103" y="295"/>
                </a:lnTo>
                <a:lnTo>
                  <a:pt x="1103" y="293"/>
                </a:lnTo>
                <a:lnTo>
                  <a:pt x="1104" y="278"/>
                </a:lnTo>
                <a:lnTo>
                  <a:pt x="1105" y="276"/>
                </a:lnTo>
                <a:lnTo>
                  <a:pt x="1105" y="284"/>
                </a:lnTo>
                <a:lnTo>
                  <a:pt x="1106" y="294"/>
                </a:lnTo>
                <a:lnTo>
                  <a:pt x="1106" y="280"/>
                </a:lnTo>
                <a:lnTo>
                  <a:pt x="1107" y="270"/>
                </a:lnTo>
                <a:lnTo>
                  <a:pt x="1107" y="282"/>
                </a:lnTo>
                <a:lnTo>
                  <a:pt x="1108" y="260"/>
                </a:lnTo>
                <a:lnTo>
                  <a:pt x="1108" y="245"/>
                </a:lnTo>
                <a:lnTo>
                  <a:pt x="1109" y="278"/>
                </a:lnTo>
                <a:lnTo>
                  <a:pt x="1109" y="287"/>
                </a:lnTo>
                <a:lnTo>
                  <a:pt x="1110" y="280"/>
                </a:lnTo>
                <a:lnTo>
                  <a:pt x="1110" y="283"/>
                </a:lnTo>
                <a:lnTo>
                  <a:pt x="1111" y="271"/>
                </a:lnTo>
                <a:lnTo>
                  <a:pt x="1111" y="266"/>
                </a:lnTo>
                <a:lnTo>
                  <a:pt x="1112" y="275"/>
                </a:lnTo>
                <a:lnTo>
                  <a:pt x="1112" y="282"/>
                </a:lnTo>
                <a:lnTo>
                  <a:pt x="1113" y="286"/>
                </a:lnTo>
                <a:lnTo>
                  <a:pt x="1114" y="290"/>
                </a:lnTo>
                <a:lnTo>
                  <a:pt x="1114" y="293"/>
                </a:lnTo>
                <a:lnTo>
                  <a:pt x="1115" y="289"/>
                </a:lnTo>
                <a:lnTo>
                  <a:pt x="1115" y="278"/>
                </a:lnTo>
                <a:lnTo>
                  <a:pt x="1116" y="260"/>
                </a:lnTo>
                <a:lnTo>
                  <a:pt x="1116" y="241"/>
                </a:lnTo>
                <a:lnTo>
                  <a:pt x="1117" y="244"/>
                </a:lnTo>
                <a:lnTo>
                  <a:pt x="1117" y="264"/>
                </a:lnTo>
                <a:lnTo>
                  <a:pt x="1118" y="277"/>
                </a:lnTo>
                <a:lnTo>
                  <a:pt x="1118" y="279"/>
                </a:lnTo>
                <a:lnTo>
                  <a:pt x="1119" y="283"/>
                </a:lnTo>
                <a:lnTo>
                  <a:pt x="1119" y="282"/>
                </a:lnTo>
                <a:lnTo>
                  <a:pt x="1120" y="264"/>
                </a:lnTo>
                <a:lnTo>
                  <a:pt x="1120" y="256"/>
                </a:lnTo>
                <a:lnTo>
                  <a:pt x="1121" y="271"/>
                </a:lnTo>
                <a:lnTo>
                  <a:pt x="1122" y="296"/>
                </a:lnTo>
                <a:lnTo>
                  <a:pt x="1122" y="303"/>
                </a:lnTo>
                <a:lnTo>
                  <a:pt x="1123" y="290"/>
                </a:lnTo>
                <a:lnTo>
                  <a:pt x="1123" y="277"/>
                </a:lnTo>
                <a:lnTo>
                  <a:pt x="1124" y="270"/>
                </a:lnTo>
                <a:lnTo>
                  <a:pt x="1124" y="267"/>
                </a:lnTo>
                <a:lnTo>
                  <a:pt x="1125" y="268"/>
                </a:lnTo>
                <a:lnTo>
                  <a:pt x="1125" y="273"/>
                </a:lnTo>
                <a:lnTo>
                  <a:pt x="1126" y="283"/>
                </a:lnTo>
                <a:lnTo>
                  <a:pt x="1126" y="296"/>
                </a:lnTo>
                <a:lnTo>
                  <a:pt x="1127" y="298"/>
                </a:lnTo>
                <a:lnTo>
                  <a:pt x="1127" y="286"/>
                </a:lnTo>
                <a:lnTo>
                  <a:pt x="1128" y="284"/>
                </a:lnTo>
                <a:lnTo>
                  <a:pt x="1129" y="287"/>
                </a:lnTo>
                <a:lnTo>
                  <a:pt x="1129" y="281"/>
                </a:lnTo>
                <a:lnTo>
                  <a:pt x="1130" y="271"/>
                </a:lnTo>
                <a:lnTo>
                  <a:pt x="1130" y="271"/>
                </a:lnTo>
                <a:lnTo>
                  <a:pt x="1131" y="278"/>
                </a:lnTo>
                <a:lnTo>
                  <a:pt x="1131" y="283"/>
                </a:lnTo>
                <a:lnTo>
                  <a:pt x="1132" y="286"/>
                </a:lnTo>
                <a:lnTo>
                  <a:pt x="1132" y="291"/>
                </a:lnTo>
                <a:lnTo>
                  <a:pt x="1133" y="295"/>
                </a:lnTo>
                <a:lnTo>
                  <a:pt x="1133" y="294"/>
                </a:lnTo>
                <a:lnTo>
                  <a:pt x="1134" y="286"/>
                </a:lnTo>
                <a:lnTo>
                  <a:pt x="1134" y="270"/>
                </a:lnTo>
                <a:lnTo>
                  <a:pt x="1135" y="259"/>
                </a:lnTo>
                <a:lnTo>
                  <a:pt x="1135" y="275"/>
                </a:lnTo>
                <a:lnTo>
                  <a:pt x="1136" y="300"/>
                </a:lnTo>
                <a:lnTo>
                  <a:pt x="1136" y="308"/>
                </a:lnTo>
                <a:lnTo>
                  <a:pt x="1137" y="303"/>
                </a:lnTo>
                <a:lnTo>
                  <a:pt x="1138" y="294"/>
                </a:lnTo>
                <a:lnTo>
                  <a:pt x="1138" y="288"/>
                </a:lnTo>
                <a:lnTo>
                  <a:pt x="1139" y="285"/>
                </a:lnTo>
                <a:lnTo>
                  <a:pt x="1139" y="284"/>
                </a:lnTo>
                <a:lnTo>
                  <a:pt x="1140" y="293"/>
                </a:lnTo>
                <a:lnTo>
                  <a:pt x="1140" y="298"/>
                </a:lnTo>
                <a:lnTo>
                  <a:pt x="1141" y="286"/>
                </a:lnTo>
                <a:lnTo>
                  <a:pt x="1141" y="289"/>
                </a:lnTo>
                <a:lnTo>
                  <a:pt x="1142" y="296"/>
                </a:lnTo>
                <a:lnTo>
                  <a:pt x="1142" y="293"/>
                </a:lnTo>
                <a:lnTo>
                  <a:pt x="1143" y="292"/>
                </a:lnTo>
                <a:lnTo>
                  <a:pt x="1143" y="293"/>
                </a:lnTo>
                <a:lnTo>
                  <a:pt x="1144" y="293"/>
                </a:lnTo>
                <a:lnTo>
                  <a:pt x="1145" y="290"/>
                </a:lnTo>
                <a:lnTo>
                  <a:pt x="1145" y="296"/>
                </a:lnTo>
                <a:lnTo>
                  <a:pt x="1146" y="284"/>
                </a:lnTo>
                <a:lnTo>
                  <a:pt x="1146" y="261"/>
                </a:lnTo>
                <a:lnTo>
                  <a:pt x="1147" y="182"/>
                </a:lnTo>
                <a:lnTo>
                  <a:pt x="1147" y="164"/>
                </a:lnTo>
                <a:lnTo>
                  <a:pt x="1148" y="241"/>
                </a:lnTo>
                <a:lnTo>
                  <a:pt x="1148" y="242"/>
                </a:lnTo>
                <a:lnTo>
                  <a:pt x="1149" y="225"/>
                </a:lnTo>
                <a:lnTo>
                  <a:pt x="1149" y="255"/>
                </a:lnTo>
                <a:lnTo>
                  <a:pt x="1150" y="282"/>
                </a:lnTo>
                <a:lnTo>
                  <a:pt x="1150" y="286"/>
                </a:lnTo>
                <a:lnTo>
                  <a:pt x="1151" y="295"/>
                </a:lnTo>
                <a:lnTo>
                  <a:pt x="1151" y="298"/>
                </a:lnTo>
                <a:lnTo>
                  <a:pt x="1152" y="297"/>
                </a:lnTo>
                <a:lnTo>
                  <a:pt x="1153" y="291"/>
                </a:lnTo>
                <a:lnTo>
                  <a:pt x="1153" y="284"/>
                </a:lnTo>
                <a:lnTo>
                  <a:pt x="1154" y="275"/>
                </a:lnTo>
                <a:lnTo>
                  <a:pt x="1154" y="265"/>
                </a:lnTo>
                <a:lnTo>
                  <a:pt x="1155" y="262"/>
                </a:lnTo>
                <a:lnTo>
                  <a:pt x="1155" y="268"/>
                </a:lnTo>
                <a:lnTo>
                  <a:pt x="1156" y="278"/>
                </a:lnTo>
                <a:lnTo>
                  <a:pt x="1156" y="287"/>
                </a:lnTo>
                <a:lnTo>
                  <a:pt x="1157" y="290"/>
                </a:lnTo>
                <a:lnTo>
                  <a:pt x="1157" y="292"/>
                </a:lnTo>
                <a:lnTo>
                  <a:pt x="1158" y="302"/>
                </a:lnTo>
                <a:lnTo>
                  <a:pt x="1158" y="303"/>
                </a:lnTo>
                <a:lnTo>
                  <a:pt x="1159" y="290"/>
                </a:lnTo>
                <a:lnTo>
                  <a:pt x="1159" y="281"/>
                </a:lnTo>
                <a:lnTo>
                  <a:pt x="1160" y="277"/>
                </a:lnTo>
                <a:lnTo>
                  <a:pt x="1161" y="276"/>
                </a:lnTo>
                <a:lnTo>
                  <a:pt x="1161" y="279"/>
                </a:lnTo>
                <a:lnTo>
                  <a:pt x="1162" y="286"/>
                </a:lnTo>
                <a:lnTo>
                  <a:pt x="1162" y="299"/>
                </a:lnTo>
                <a:lnTo>
                  <a:pt x="1163" y="305"/>
                </a:lnTo>
                <a:lnTo>
                  <a:pt x="1163" y="291"/>
                </a:lnTo>
                <a:lnTo>
                  <a:pt x="1164" y="255"/>
                </a:lnTo>
                <a:lnTo>
                  <a:pt x="1164" y="269"/>
                </a:lnTo>
                <a:lnTo>
                  <a:pt x="1165" y="244"/>
                </a:lnTo>
                <a:lnTo>
                  <a:pt x="1165" y="173"/>
                </a:lnTo>
                <a:lnTo>
                  <a:pt x="1166" y="238"/>
                </a:lnTo>
                <a:lnTo>
                  <a:pt x="1166" y="303"/>
                </a:lnTo>
                <a:lnTo>
                  <a:pt x="1167" y="300"/>
                </a:lnTo>
                <a:lnTo>
                  <a:pt x="1167" y="300"/>
                </a:lnTo>
                <a:lnTo>
                  <a:pt x="1168" y="299"/>
                </a:lnTo>
                <a:lnTo>
                  <a:pt x="1169" y="297"/>
                </a:lnTo>
                <a:lnTo>
                  <a:pt x="1169" y="295"/>
                </a:lnTo>
                <a:lnTo>
                  <a:pt x="1170" y="293"/>
                </a:lnTo>
                <a:lnTo>
                  <a:pt x="1170" y="292"/>
                </a:lnTo>
                <a:lnTo>
                  <a:pt x="1171" y="290"/>
                </a:lnTo>
                <a:lnTo>
                  <a:pt x="1171" y="289"/>
                </a:lnTo>
                <a:lnTo>
                  <a:pt x="1172" y="288"/>
                </a:lnTo>
                <a:lnTo>
                  <a:pt x="1172" y="288"/>
                </a:lnTo>
                <a:lnTo>
                  <a:pt x="1173" y="287"/>
                </a:lnTo>
                <a:lnTo>
                  <a:pt x="1173" y="287"/>
                </a:lnTo>
                <a:lnTo>
                  <a:pt x="1174" y="287"/>
                </a:lnTo>
                <a:lnTo>
                  <a:pt x="1175" y="288"/>
                </a:lnTo>
                <a:lnTo>
                  <a:pt x="1175" y="289"/>
                </a:lnTo>
                <a:lnTo>
                  <a:pt x="1176" y="290"/>
                </a:lnTo>
                <a:lnTo>
                  <a:pt x="1176" y="291"/>
                </a:lnTo>
                <a:lnTo>
                  <a:pt x="1177" y="293"/>
                </a:lnTo>
                <a:lnTo>
                  <a:pt x="1177" y="295"/>
                </a:lnTo>
                <a:lnTo>
                  <a:pt x="1178" y="298"/>
                </a:lnTo>
                <a:lnTo>
                  <a:pt x="1178" y="300"/>
                </a:lnTo>
                <a:lnTo>
                  <a:pt x="1179" y="303"/>
                </a:lnTo>
                <a:lnTo>
                  <a:pt x="1179" y="307"/>
                </a:lnTo>
                <a:lnTo>
                  <a:pt x="1180" y="310"/>
                </a:lnTo>
                <a:lnTo>
                  <a:pt x="1181" y="308"/>
                </a:lnTo>
                <a:lnTo>
                  <a:pt x="1181" y="302"/>
                </a:lnTo>
                <a:lnTo>
                  <a:pt x="1182" y="297"/>
                </a:lnTo>
                <a:lnTo>
                  <a:pt x="1182" y="294"/>
                </a:lnTo>
                <a:lnTo>
                  <a:pt x="1183" y="292"/>
                </a:lnTo>
                <a:lnTo>
                  <a:pt x="1183" y="291"/>
                </a:lnTo>
                <a:lnTo>
                  <a:pt x="1184" y="293"/>
                </a:lnTo>
                <a:lnTo>
                  <a:pt x="1184" y="295"/>
                </a:lnTo>
                <a:lnTo>
                  <a:pt x="1185" y="300"/>
                </a:lnTo>
                <a:lnTo>
                  <a:pt x="1185" y="306"/>
                </a:lnTo>
                <a:lnTo>
                  <a:pt x="1186" y="305"/>
                </a:lnTo>
                <a:lnTo>
                  <a:pt x="1186" y="294"/>
                </a:lnTo>
                <a:lnTo>
                  <a:pt x="1187" y="285"/>
                </a:lnTo>
                <a:lnTo>
                  <a:pt x="1187" y="282"/>
                </a:lnTo>
                <a:lnTo>
                  <a:pt x="1188" y="282"/>
                </a:lnTo>
                <a:lnTo>
                  <a:pt x="1188" y="280"/>
                </a:lnTo>
                <a:lnTo>
                  <a:pt x="1189" y="277"/>
                </a:lnTo>
                <a:lnTo>
                  <a:pt x="1190" y="272"/>
                </a:lnTo>
                <a:lnTo>
                  <a:pt x="1190" y="269"/>
                </a:lnTo>
                <a:lnTo>
                  <a:pt x="1191" y="266"/>
                </a:lnTo>
                <a:lnTo>
                  <a:pt x="1191" y="264"/>
                </a:lnTo>
                <a:lnTo>
                  <a:pt x="1192" y="263"/>
                </a:lnTo>
                <a:lnTo>
                  <a:pt x="1192" y="263"/>
                </a:lnTo>
                <a:lnTo>
                  <a:pt x="1193" y="264"/>
                </a:lnTo>
                <a:lnTo>
                  <a:pt x="1193" y="267"/>
                </a:lnTo>
                <a:lnTo>
                  <a:pt x="1194" y="270"/>
                </a:lnTo>
                <a:lnTo>
                  <a:pt x="1194" y="273"/>
                </a:lnTo>
                <a:lnTo>
                  <a:pt x="1195" y="276"/>
                </a:lnTo>
                <a:lnTo>
                  <a:pt x="1195" y="283"/>
                </a:lnTo>
                <a:lnTo>
                  <a:pt x="1196" y="290"/>
                </a:lnTo>
                <a:lnTo>
                  <a:pt x="1196" y="290"/>
                </a:lnTo>
                <a:lnTo>
                  <a:pt x="1197" y="287"/>
                </a:lnTo>
                <a:lnTo>
                  <a:pt x="1198" y="281"/>
                </a:lnTo>
                <a:lnTo>
                  <a:pt x="1198" y="273"/>
                </a:lnTo>
                <a:lnTo>
                  <a:pt x="1199" y="273"/>
                </a:lnTo>
                <a:lnTo>
                  <a:pt x="1199" y="288"/>
                </a:lnTo>
                <a:lnTo>
                  <a:pt x="1200" y="296"/>
                </a:lnTo>
                <a:lnTo>
                  <a:pt x="1200" y="295"/>
                </a:lnTo>
                <a:lnTo>
                  <a:pt x="1201" y="295"/>
                </a:lnTo>
                <a:lnTo>
                  <a:pt x="1201" y="298"/>
                </a:lnTo>
                <a:lnTo>
                  <a:pt x="1202" y="305"/>
                </a:lnTo>
                <a:lnTo>
                  <a:pt x="1202" y="300"/>
                </a:lnTo>
                <a:lnTo>
                  <a:pt x="1203" y="295"/>
                </a:lnTo>
                <a:lnTo>
                  <a:pt x="1203" y="292"/>
                </a:lnTo>
                <a:lnTo>
                  <a:pt x="1204" y="292"/>
                </a:lnTo>
                <a:lnTo>
                  <a:pt x="1205" y="293"/>
                </a:lnTo>
                <a:lnTo>
                  <a:pt x="1205" y="295"/>
                </a:lnTo>
                <a:lnTo>
                  <a:pt x="1206" y="297"/>
                </a:lnTo>
                <a:lnTo>
                  <a:pt x="1206" y="300"/>
                </a:lnTo>
                <a:lnTo>
                  <a:pt x="1207" y="304"/>
                </a:lnTo>
                <a:lnTo>
                  <a:pt x="1207" y="307"/>
                </a:lnTo>
                <a:lnTo>
                  <a:pt x="1208" y="305"/>
                </a:lnTo>
                <a:lnTo>
                  <a:pt x="1208" y="301"/>
                </a:lnTo>
                <a:lnTo>
                  <a:pt x="1209" y="301"/>
                </a:lnTo>
                <a:lnTo>
                  <a:pt x="1209" y="288"/>
                </a:lnTo>
                <a:lnTo>
                  <a:pt x="1210" y="233"/>
                </a:lnTo>
                <a:lnTo>
                  <a:pt x="1210" y="229"/>
                </a:lnTo>
                <a:lnTo>
                  <a:pt x="1211" y="283"/>
                </a:lnTo>
                <a:lnTo>
                  <a:pt x="1211" y="302"/>
                </a:lnTo>
                <a:lnTo>
                  <a:pt x="1212" y="303"/>
                </a:lnTo>
                <a:lnTo>
                  <a:pt x="1213" y="303"/>
                </a:lnTo>
                <a:lnTo>
                  <a:pt x="1213" y="303"/>
                </a:lnTo>
                <a:lnTo>
                  <a:pt x="1214" y="304"/>
                </a:lnTo>
                <a:lnTo>
                  <a:pt x="1214" y="271"/>
                </a:lnTo>
                <a:lnTo>
                  <a:pt x="1215" y="227"/>
                </a:lnTo>
                <a:lnTo>
                  <a:pt x="1215" y="251"/>
                </a:lnTo>
                <a:lnTo>
                  <a:pt x="1216" y="269"/>
                </a:lnTo>
                <a:lnTo>
                  <a:pt x="1216" y="281"/>
                </a:lnTo>
                <a:lnTo>
                  <a:pt x="1217" y="298"/>
                </a:lnTo>
                <a:lnTo>
                  <a:pt x="1217" y="281"/>
                </a:lnTo>
                <a:lnTo>
                  <a:pt x="1218" y="275"/>
                </a:lnTo>
                <a:lnTo>
                  <a:pt x="1218" y="280"/>
                </a:lnTo>
                <a:lnTo>
                  <a:pt x="1219" y="283"/>
                </a:lnTo>
                <a:lnTo>
                  <a:pt x="1219" y="286"/>
                </a:lnTo>
                <a:lnTo>
                  <a:pt x="1220" y="286"/>
                </a:lnTo>
                <a:lnTo>
                  <a:pt x="1221" y="284"/>
                </a:lnTo>
                <a:lnTo>
                  <a:pt x="1221" y="283"/>
                </a:lnTo>
                <a:lnTo>
                  <a:pt x="1222" y="279"/>
                </a:lnTo>
                <a:lnTo>
                  <a:pt x="1222" y="286"/>
                </a:lnTo>
                <a:lnTo>
                  <a:pt x="1223" y="257"/>
                </a:lnTo>
                <a:lnTo>
                  <a:pt x="1223" y="250"/>
                </a:lnTo>
                <a:lnTo>
                  <a:pt x="1224" y="275"/>
                </a:lnTo>
                <a:lnTo>
                  <a:pt x="1224" y="226"/>
                </a:lnTo>
                <a:lnTo>
                  <a:pt x="1225" y="205"/>
                </a:lnTo>
                <a:lnTo>
                  <a:pt x="1225" y="255"/>
                </a:lnTo>
                <a:lnTo>
                  <a:pt x="1226" y="264"/>
                </a:lnTo>
                <a:lnTo>
                  <a:pt x="1226" y="263"/>
                </a:lnTo>
                <a:lnTo>
                  <a:pt x="1227" y="269"/>
                </a:lnTo>
                <a:lnTo>
                  <a:pt x="1227" y="255"/>
                </a:lnTo>
                <a:lnTo>
                  <a:pt x="1228" y="251"/>
                </a:lnTo>
                <a:lnTo>
                  <a:pt x="1229" y="277"/>
                </a:lnTo>
                <a:lnTo>
                  <a:pt x="1229" y="287"/>
                </a:lnTo>
                <a:lnTo>
                  <a:pt x="1230" y="283"/>
                </a:lnTo>
                <a:lnTo>
                  <a:pt x="1230" y="263"/>
                </a:lnTo>
                <a:lnTo>
                  <a:pt x="1231" y="224"/>
                </a:lnTo>
                <a:lnTo>
                  <a:pt x="1231" y="253"/>
                </a:lnTo>
                <a:lnTo>
                  <a:pt x="1232" y="305"/>
                </a:lnTo>
                <a:lnTo>
                  <a:pt x="1232" y="309"/>
                </a:lnTo>
                <a:lnTo>
                  <a:pt x="1233" y="306"/>
                </a:lnTo>
                <a:lnTo>
                  <a:pt x="1233" y="299"/>
                </a:lnTo>
                <a:lnTo>
                  <a:pt x="1234" y="298"/>
                </a:lnTo>
                <a:lnTo>
                  <a:pt x="1234" y="306"/>
                </a:lnTo>
                <a:lnTo>
                  <a:pt x="1235" y="303"/>
                </a:lnTo>
                <a:lnTo>
                  <a:pt x="1235" y="301"/>
                </a:lnTo>
                <a:lnTo>
                  <a:pt x="1236" y="293"/>
                </a:lnTo>
                <a:lnTo>
                  <a:pt x="1237" y="290"/>
                </a:lnTo>
                <a:lnTo>
                  <a:pt x="1237" y="297"/>
                </a:lnTo>
                <a:lnTo>
                  <a:pt x="1238" y="293"/>
                </a:lnTo>
                <a:lnTo>
                  <a:pt x="1238" y="290"/>
                </a:lnTo>
                <a:lnTo>
                  <a:pt x="1239" y="289"/>
                </a:lnTo>
                <a:lnTo>
                  <a:pt x="1239" y="291"/>
                </a:lnTo>
                <a:lnTo>
                  <a:pt x="1240" y="292"/>
                </a:lnTo>
                <a:lnTo>
                  <a:pt x="1240" y="292"/>
                </a:lnTo>
                <a:lnTo>
                  <a:pt x="1241" y="295"/>
                </a:lnTo>
                <a:lnTo>
                  <a:pt x="1241" y="293"/>
                </a:lnTo>
                <a:lnTo>
                  <a:pt x="1242" y="286"/>
                </a:lnTo>
                <a:lnTo>
                  <a:pt x="1242" y="284"/>
                </a:lnTo>
                <a:lnTo>
                  <a:pt x="1243" y="279"/>
                </a:lnTo>
                <a:lnTo>
                  <a:pt x="1243" y="207"/>
                </a:lnTo>
                <a:lnTo>
                  <a:pt x="1244" y="201"/>
                </a:lnTo>
                <a:lnTo>
                  <a:pt x="1245" y="283"/>
                </a:lnTo>
                <a:lnTo>
                  <a:pt x="1245" y="305"/>
                </a:lnTo>
                <a:lnTo>
                  <a:pt x="1246" y="305"/>
                </a:lnTo>
                <a:lnTo>
                  <a:pt x="1246" y="303"/>
                </a:lnTo>
                <a:lnTo>
                  <a:pt x="1247" y="301"/>
                </a:lnTo>
                <a:lnTo>
                  <a:pt x="1247" y="302"/>
                </a:lnTo>
                <a:lnTo>
                  <a:pt x="1248" y="299"/>
                </a:lnTo>
                <a:lnTo>
                  <a:pt x="1248" y="296"/>
                </a:lnTo>
                <a:lnTo>
                  <a:pt x="1249" y="298"/>
                </a:lnTo>
                <a:lnTo>
                  <a:pt x="1250" y="281"/>
                </a:lnTo>
                <a:lnTo>
                  <a:pt x="1250" y="221"/>
                </a:lnTo>
                <a:lnTo>
                  <a:pt x="1251" y="213"/>
                </a:lnTo>
                <a:lnTo>
                  <a:pt x="1251" y="278"/>
                </a:lnTo>
                <a:lnTo>
                  <a:pt x="1252" y="303"/>
                </a:lnTo>
                <a:lnTo>
                  <a:pt x="1252" y="302"/>
                </a:lnTo>
                <a:lnTo>
                  <a:pt x="1253" y="299"/>
                </a:lnTo>
                <a:lnTo>
                  <a:pt x="1253" y="282"/>
                </a:lnTo>
                <a:lnTo>
                  <a:pt x="1254" y="262"/>
                </a:lnTo>
                <a:lnTo>
                  <a:pt x="1254" y="253"/>
                </a:lnTo>
                <a:lnTo>
                  <a:pt x="1255" y="253"/>
                </a:lnTo>
                <a:lnTo>
                  <a:pt x="1255" y="262"/>
                </a:lnTo>
                <a:lnTo>
                  <a:pt x="1256" y="282"/>
                </a:lnTo>
                <a:lnTo>
                  <a:pt x="1257" y="300"/>
                </a:lnTo>
                <a:lnTo>
                  <a:pt x="1257" y="303"/>
                </a:lnTo>
                <a:lnTo>
                  <a:pt x="1258" y="296"/>
                </a:lnTo>
                <a:lnTo>
                  <a:pt x="1258" y="295"/>
                </a:lnTo>
                <a:lnTo>
                  <a:pt x="1259" y="296"/>
                </a:lnTo>
                <a:lnTo>
                  <a:pt x="1259" y="297"/>
                </a:lnTo>
                <a:lnTo>
                  <a:pt x="1260" y="298"/>
                </a:lnTo>
                <a:lnTo>
                  <a:pt x="1260" y="300"/>
                </a:lnTo>
                <a:lnTo>
                  <a:pt x="1261" y="302"/>
                </a:lnTo>
                <a:lnTo>
                  <a:pt x="1261" y="303"/>
                </a:lnTo>
                <a:lnTo>
                  <a:pt x="1262" y="303"/>
                </a:lnTo>
                <a:lnTo>
                  <a:pt x="1262" y="303"/>
                </a:lnTo>
                <a:lnTo>
                  <a:pt x="1263" y="303"/>
                </a:lnTo>
                <a:lnTo>
                  <a:pt x="1263" y="303"/>
                </a:lnTo>
                <a:lnTo>
                  <a:pt x="1264" y="302"/>
                </a:lnTo>
                <a:lnTo>
                  <a:pt x="1265" y="302"/>
                </a:lnTo>
                <a:lnTo>
                  <a:pt x="1265" y="302"/>
                </a:lnTo>
                <a:lnTo>
                  <a:pt x="1266" y="301"/>
                </a:lnTo>
                <a:lnTo>
                  <a:pt x="1266" y="301"/>
                </a:lnTo>
                <a:lnTo>
                  <a:pt x="1267" y="301"/>
                </a:lnTo>
                <a:lnTo>
                  <a:pt x="1267" y="300"/>
                </a:lnTo>
                <a:lnTo>
                  <a:pt x="1268" y="300"/>
                </a:lnTo>
                <a:lnTo>
                  <a:pt x="1268" y="299"/>
                </a:lnTo>
                <a:lnTo>
                  <a:pt x="1269" y="299"/>
                </a:lnTo>
                <a:lnTo>
                  <a:pt x="1269" y="299"/>
                </a:lnTo>
                <a:lnTo>
                  <a:pt x="1270" y="298"/>
                </a:lnTo>
                <a:lnTo>
                  <a:pt x="1270" y="298"/>
                </a:lnTo>
                <a:lnTo>
                  <a:pt x="1271" y="298"/>
                </a:lnTo>
                <a:lnTo>
                  <a:pt x="1271" y="297"/>
                </a:lnTo>
                <a:lnTo>
                  <a:pt x="1272" y="297"/>
                </a:lnTo>
                <a:lnTo>
                  <a:pt x="1272" y="297"/>
                </a:lnTo>
                <a:lnTo>
                  <a:pt x="1273" y="297"/>
                </a:lnTo>
                <a:lnTo>
                  <a:pt x="1274" y="297"/>
                </a:lnTo>
                <a:lnTo>
                  <a:pt x="1274" y="297"/>
                </a:lnTo>
                <a:lnTo>
                  <a:pt x="1275" y="297"/>
                </a:lnTo>
                <a:lnTo>
                  <a:pt x="1275" y="297"/>
                </a:lnTo>
                <a:lnTo>
                  <a:pt x="1276" y="297"/>
                </a:lnTo>
                <a:lnTo>
                  <a:pt x="1276" y="296"/>
                </a:lnTo>
                <a:lnTo>
                  <a:pt x="1277" y="296"/>
                </a:lnTo>
                <a:lnTo>
                  <a:pt x="1277" y="296"/>
                </a:lnTo>
                <a:lnTo>
                  <a:pt x="1278" y="296"/>
                </a:lnTo>
                <a:lnTo>
                  <a:pt x="1278" y="296"/>
                </a:lnTo>
                <a:lnTo>
                  <a:pt x="1279" y="296"/>
                </a:lnTo>
                <a:lnTo>
                  <a:pt x="1279" y="296"/>
                </a:lnTo>
                <a:lnTo>
                  <a:pt x="1280" y="296"/>
                </a:lnTo>
                <a:lnTo>
                  <a:pt x="1281" y="296"/>
                </a:lnTo>
                <a:lnTo>
                  <a:pt x="1281" y="296"/>
                </a:lnTo>
                <a:lnTo>
                  <a:pt x="1282" y="296"/>
                </a:lnTo>
                <a:lnTo>
                  <a:pt x="1282" y="296"/>
                </a:lnTo>
                <a:lnTo>
                  <a:pt x="1283" y="296"/>
                </a:lnTo>
                <a:lnTo>
                  <a:pt x="1283" y="297"/>
                </a:lnTo>
                <a:lnTo>
                  <a:pt x="1284" y="297"/>
                </a:lnTo>
                <a:lnTo>
                  <a:pt x="1284" y="298"/>
                </a:lnTo>
                <a:lnTo>
                  <a:pt x="1285" y="299"/>
                </a:lnTo>
                <a:lnTo>
                  <a:pt x="1285" y="299"/>
                </a:lnTo>
                <a:lnTo>
                  <a:pt x="1286" y="300"/>
                </a:lnTo>
                <a:lnTo>
                  <a:pt x="1286" y="300"/>
                </a:lnTo>
                <a:lnTo>
                  <a:pt x="1287" y="300"/>
                </a:lnTo>
                <a:lnTo>
                  <a:pt x="1287" y="299"/>
                </a:lnTo>
                <a:lnTo>
                  <a:pt x="1288" y="298"/>
                </a:lnTo>
                <a:lnTo>
                  <a:pt x="1289" y="296"/>
                </a:lnTo>
                <a:lnTo>
                  <a:pt x="1289" y="293"/>
                </a:lnTo>
                <a:lnTo>
                  <a:pt x="1290" y="290"/>
                </a:lnTo>
                <a:lnTo>
                  <a:pt x="1290" y="287"/>
                </a:lnTo>
                <a:lnTo>
                  <a:pt x="1291" y="283"/>
                </a:lnTo>
                <a:lnTo>
                  <a:pt x="1291" y="279"/>
                </a:lnTo>
                <a:lnTo>
                  <a:pt x="1292" y="275"/>
                </a:lnTo>
                <a:lnTo>
                  <a:pt x="1292" y="268"/>
                </a:lnTo>
                <a:lnTo>
                  <a:pt x="1293" y="259"/>
                </a:lnTo>
                <a:lnTo>
                  <a:pt x="1293" y="232"/>
                </a:lnTo>
                <a:lnTo>
                  <a:pt x="1294" y="251"/>
                </a:lnTo>
                <a:lnTo>
                  <a:pt x="1294" y="293"/>
                </a:lnTo>
                <a:lnTo>
                  <a:pt x="1295" y="288"/>
                </a:lnTo>
                <a:lnTo>
                  <a:pt x="1295" y="287"/>
                </a:lnTo>
                <a:lnTo>
                  <a:pt x="1296" y="291"/>
                </a:lnTo>
                <a:lnTo>
                  <a:pt x="1297" y="290"/>
                </a:lnTo>
                <a:lnTo>
                  <a:pt x="1297" y="294"/>
                </a:lnTo>
                <a:lnTo>
                  <a:pt x="1298" y="299"/>
                </a:lnTo>
                <a:lnTo>
                  <a:pt x="1298" y="301"/>
                </a:lnTo>
                <a:lnTo>
                  <a:pt x="1299" y="301"/>
                </a:lnTo>
                <a:lnTo>
                  <a:pt x="1299" y="285"/>
                </a:lnTo>
                <a:lnTo>
                  <a:pt x="1300" y="270"/>
                </a:lnTo>
                <a:lnTo>
                  <a:pt x="1300" y="285"/>
                </a:lnTo>
                <a:lnTo>
                  <a:pt x="1301" y="291"/>
                </a:lnTo>
                <a:lnTo>
                  <a:pt x="1301" y="279"/>
                </a:lnTo>
                <a:lnTo>
                  <a:pt x="1302" y="276"/>
                </a:lnTo>
                <a:lnTo>
                  <a:pt x="1302" y="205"/>
                </a:lnTo>
                <a:lnTo>
                  <a:pt x="1303" y="188"/>
                </a:lnTo>
                <a:lnTo>
                  <a:pt x="1303" y="243"/>
                </a:lnTo>
                <a:lnTo>
                  <a:pt x="1304" y="264"/>
                </a:lnTo>
                <a:lnTo>
                  <a:pt x="1305" y="297"/>
                </a:lnTo>
                <a:lnTo>
                  <a:pt x="1305" y="303"/>
                </a:lnTo>
                <a:lnTo>
                  <a:pt x="1306" y="305"/>
                </a:lnTo>
                <a:lnTo>
                  <a:pt x="1306" y="306"/>
                </a:lnTo>
                <a:lnTo>
                  <a:pt x="1307" y="306"/>
                </a:lnTo>
                <a:lnTo>
                  <a:pt x="1307" y="304"/>
                </a:lnTo>
                <a:lnTo>
                  <a:pt x="1308" y="300"/>
                </a:lnTo>
                <a:lnTo>
                  <a:pt x="1308" y="287"/>
                </a:lnTo>
                <a:lnTo>
                  <a:pt x="1309" y="283"/>
                </a:lnTo>
                <a:lnTo>
                  <a:pt x="1309" y="264"/>
                </a:lnTo>
                <a:lnTo>
                  <a:pt x="1310" y="254"/>
                </a:lnTo>
                <a:lnTo>
                  <a:pt x="1310" y="284"/>
                </a:lnTo>
                <a:lnTo>
                  <a:pt x="1311" y="295"/>
                </a:lnTo>
                <a:lnTo>
                  <a:pt x="1311" y="290"/>
                </a:lnTo>
                <a:lnTo>
                  <a:pt x="1312" y="286"/>
                </a:lnTo>
                <a:lnTo>
                  <a:pt x="1313" y="283"/>
                </a:lnTo>
                <a:lnTo>
                  <a:pt x="1313" y="288"/>
                </a:lnTo>
                <a:lnTo>
                  <a:pt x="1314" y="279"/>
                </a:lnTo>
                <a:lnTo>
                  <a:pt x="1314" y="258"/>
                </a:lnTo>
                <a:lnTo>
                  <a:pt x="1315" y="260"/>
                </a:lnTo>
                <a:lnTo>
                  <a:pt x="1315" y="282"/>
                </a:lnTo>
                <a:lnTo>
                  <a:pt x="1316" y="304"/>
                </a:lnTo>
                <a:lnTo>
                  <a:pt x="1317" y="309"/>
                </a:lnTo>
                <a:lnTo>
                  <a:pt x="1317" y="307"/>
                </a:lnTo>
                <a:lnTo>
                  <a:pt x="1318" y="307"/>
                </a:lnTo>
                <a:lnTo>
                  <a:pt x="1318" y="305"/>
                </a:lnTo>
                <a:lnTo>
                  <a:pt x="1319" y="288"/>
                </a:lnTo>
                <a:lnTo>
                  <a:pt x="1319" y="285"/>
                </a:lnTo>
                <a:lnTo>
                  <a:pt x="1320" y="292"/>
                </a:lnTo>
                <a:lnTo>
                  <a:pt x="1320" y="266"/>
                </a:lnTo>
                <a:lnTo>
                  <a:pt x="1321" y="248"/>
                </a:lnTo>
                <a:lnTo>
                  <a:pt x="1321" y="269"/>
                </a:lnTo>
                <a:lnTo>
                  <a:pt x="1322" y="282"/>
                </a:lnTo>
                <a:lnTo>
                  <a:pt x="1322" y="274"/>
                </a:lnTo>
                <a:lnTo>
                  <a:pt x="1323" y="282"/>
                </a:lnTo>
                <a:lnTo>
                  <a:pt x="1323" y="269"/>
                </a:lnTo>
                <a:lnTo>
                  <a:pt x="1324" y="234"/>
                </a:lnTo>
                <a:lnTo>
                  <a:pt x="1324" y="250"/>
                </a:lnTo>
                <a:lnTo>
                  <a:pt x="1325" y="280"/>
                </a:lnTo>
                <a:lnTo>
                  <a:pt x="1326" y="297"/>
                </a:lnTo>
                <a:lnTo>
                  <a:pt x="1326" y="305"/>
                </a:lnTo>
                <a:lnTo>
                  <a:pt x="1327" y="306"/>
                </a:lnTo>
                <a:lnTo>
                  <a:pt x="1327" y="306"/>
                </a:lnTo>
                <a:lnTo>
                  <a:pt x="1328" y="294"/>
                </a:lnTo>
                <a:lnTo>
                  <a:pt x="1328" y="295"/>
                </a:lnTo>
                <a:lnTo>
                  <a:pt x="1329" y="291"/>
                </a:lnTo>
                <a:lnTo>
                  <a:pt x="1329" y="257"/>
                </a:lnTo>
                <a:lnTo>
                  <a:pt x="1330" y="251"/>
                </a:lnTo>
                <a:lnTo>
                  <a:pt x="1330" y="274"/>
                </a:lnTo>
                <a:lnTo>
                  <a:pt x="1331" y="292"/>
                </a:lnTo>
                <a:lnTo>
                  <a:pt x="1331" y="296"/>
                </a:lnTo>
                <a:lnTo>
                  <a:pt x="1332" y="290"/>
                </a:lnTo>
                <a:lnTo>
                  <a:pt x="1333" y="282"/>
                </a:lnTo>
                <a:lnTo>
                  <a:pt x="1333" y="279"/>
                </a:lnTo>
                <a:lnTo>
                  <a:pt x="1334" y="287"/>
                </a:lnTo>
                <a:lnTo>
                  <a:pt x="1334" y="286"/>
                </a:lnTo>
                <a:lnTo>
                  <a:pt x="1335" y="272"/>
                </a:lnTo>
                <a:lnTo>
                  <a:pt x="1335" y="265"/>
                </a:lnTo>
                <a:lnTo>
                  <a:pt x="1336" y="271"/>
                </a:lnTo>
                <a:lnTo>
                  <a:pt x="1336" y="291"/>
                </a:lnTo>
                <a:lnTo>
                  <a:pt x="1337" y="304"/>
                </a:lnTo>
                <a:lnTo>
                  <a:pt x="1337" y="297"/>
                </a:lnTo>
                <a:lnTo>
                  <a:pt x="1338" y="287"/>
                </a:lnTo>
                <a:lnTo>
                  <a:pt x="1338" y="283"/>
                </a:lnTo>
                <a:lnTo>
                  <a:pt x="1339" y="285"/>
                </a:lnTo>
                <a:lnTo>
                  <a:pt x="1339" y="291"/>
                </a:lnTo>
                <a:lnTo>
                  <a:pt x="1340" y="302"/>
                </a:lnTo>
                <a:lnTo>
                  <a:pt x="1341" y="302"/>
                </a:lnTo>
                <a:lnTo>
                  <a:pt x="1341" y="282"/>
                </a:lnTo>
                <a:lnTo>
                  <a:pt x="1342" y="255"/>
                </a:lnTo>
                <a:lnTo>
                  <a:pt x="1342" y="252"/>
                </a:lnTo>
                <a:lnTo>
                  <a:pt x="1343" y="283"/>
                </a:lnTo>
                <a:lnTo>
                  <a:pt x="1343" y="295"/>
                </a:lnTo>
                <a:lnTo>
                  <a:pt x="1344" y="292"/>
                </a:lnTo>
                <a:lnTo>
                  <a:pt x="1344" y="295"/>
                </a:lnTo>
                <a:lnTo>
                  <a:pt x="1345" y="292"/>
                </a:lnTo>
                <a:lnTo>
                  <a:pt x="1345" y="291"/>
                </a:lnTo>
                <a:lnTo>
                  <a:pt x="1346" y="297"/>
                </a:lnTo>
                <a:lnTo>
                  <a:pt x="1346" y="300"/>
                </a:lnTo>
                <a:lnTo>
                  <a:pt x="1347" y="301"/>
                </a:lnTo>
                <a:lnTo>
                  <a:pt x="1347" y="301"/>
                </a:lnTo>
                <a:lnTo>
                  <a:pt x="1348" y="301"/>
                </a:lnTo>
                <a:lnTo>
                  <a:pt x="1348" y="304"/>
                </a:lnTo>
                <a:lnTo>
                  <a:pt x="1349" y="306"/>
                </a:lnTo>
                <a:lnTo>
                  <a:pt x="1350" y="306"/>
                </a:lnTo>
                <a:lnTo>
                  <a:pt x="1350" y="306"/>
                </a:lnTo>
                <a:lnTo>
                  <a:pt x="1351" y="305"/>
                </a:lnTo>
                <a:lnTo>
                  <a:pt x="1351" y="303"/>
                </a:lnTo>
                <a:lnTo>
                  <a:pt x="1352" y="302"/>
                </a:lnTo>
                <a:lnTo>
                  <a:pt x="1352" y="301"/>
                </a:lnTo>
                <a:lnTo>
                  <a:pt x="1353" y="301"/>
                </a:lnTo>
                <a:lnTo>
                  <a:pt x="1353" y="300"/>
                </a:lnTo>
                <a:lnTo>
                  <a:pt x="1354" y="301"/>
                </a:lnTo>
                <a:lnTo>
                  <a:pt x="1354" y="302"/>
                </a:lnTo>
                <a:lnTo>
                  <a:pt x="1355" y="302"/>
                </a:lnTo>
                <a:lnTo>
                  <a:pt x="1355" y="302"/>
                </a:lnTo>
                <a:lnTo>
                  <a:pt x="1356" y="301"/>
                </a:lnTo>
                <a:lnTo>
                  <a:pt x="1357" y="299"/>
                </a:lnTo>
                <a:lnTo>
                  <a:pt x="1357" y="300"/>
                </a:lnTo>
                <a:lnTo>
                  <a:pt x="1358" y="301"/>
                </a:lnTo>
                <a:lnTo>
                  <a:pt x="1358" y="302"/>
                </a:lnTo>
                <a:lnTo>
                  <a:pt x="1359" y="304"/>
                </a:lnTo>
                <a:lnTo>
                  <a:pt x="1359" y="305"/>
                </a:lnTo>
                <a:lnTo>
                  <a:pt x="1360" y="305"/>
                </a:lnTo>
                <a:lnTo>
                  <a:pt x="1360" y="306"/>
                </a:lnTo>
                <a:lnTo>
                  <a:pt x="1361" y="307"/>
                </a:lnTo>
                <a:lnTo>
                  <a:pt x="1361" y="308"/>
                </a:lnTo>
                <a:lnTo>
                  <a:pt x="1362" y="307"/>
                </a:lnTo>
                <a:lnTo>
                  <a:pt x="1362" y="306"/>
                </a:lnTo>
                <a:lnTo>
                  <a:pt x="1363" y="306"/>
                </a:lnTo>
                <a:lnTo>
                  <a:pt x="1363" y="306"/>
                </a:lnTo>
                <a:lnTo>
                  <a:pt x="1364" y="306"/>
                </a:lnTo>
                <a:lnTo>
                  <a:pt x="1365" y="307"/>
                </a:lnTo>
                <a:lnTo>
                  <a:pt x="1365" y="306"/>
                </a:lnTo>
                <a:lnTo>
                  <a:pt x="1366" y="304"/>
                </a:lnTo>
                <a:lnTo>
                  <a:pt x="1366" y="302"/>
                </a:lnTo>
                <a:lnTo>
                  <a:pt x="1367" y="300"/>
                </a:lnTo>
                <a:lnTo>
                  <a:pt x="1367" y="299"/>
                </a:lnTo>
                <a:lnTo>
                  <a:pt x="1368" y="298"/>
                </a:lnTo>
                <a:lnTo>
                  <a:pt x="1368" y="297"/>
                </a:lnTo>
                <a:lnTo>
                  <a:pt x="1369" y="297"/>
                </a:lnTo>
                <a:lnTo>
                  <a:pt x="1369" y="296"/>
                </a:lnTo>
                <a:lnTo>
                  <a:pt x="1370" y="297"/>
                </a:lnTo>
                <a:lnTo>
                  <a:pt x="1370" y="297"/>
                </a:lnTo>
                <a:lnTo>
                  <a:pt x="1371" y="298"/>
                </a:lnTo>
                <a:lnTo>
                  <a:pt x="1371" y="300"/>
                </a:lnTo>
                <a:lnTo>
                  <a:pt x="1372" y="301"/>
                </a:lnTo>
                <a:lnTo>
                  <a:pt x="1373" y="303"/>
                </a:lnTo>
                <a:lnTo>
                  <a:pt x="1373" y="305"/>
                </a:lnTo>
                <a:lnTo>
                  <a:pt x="1374" y="307"/>
                </a:lnTo>
                <a:lnTo>
                  <a:pt x="1374" y="307"/>
                </a:lnTo>
                <a:lnTo>
                  <a:pt x="1375" y="305"/>
                </a:lnTo>
                <a:lnTo>
                  <a:pt x="1375" y="301"/>
                </a:lnTo>
                <a:lnTo>
                  <a:pt x="1376" y="297"/>
                </a:lnTo>
                <a:lnTo>
                  <a:pt x="1376" y="293"/>
                </a:lnTo>
                <a:lnTo>
                  <a:pt x="1377" y="288"/>
                </a:lnTo>
                <a:lnTo>
                  <a:pt x="1377" y="282"/>
                </a:lnTo>
                <a:lnTo>
                  <a:pt x="1378" y="278"/>
                </a:lnTo>
                <a:lnTo>
                  <a:pt x="1378" y="280"/>
                </a:lnTo>
                <a:lnTo>
                  <a:pt x="1379" y="286"/>
                </a:lnTo>
                <a:lnTo>
                  <a:pt x="1379" y="298"/>
                </a:lnTo>
                <a:lnTo>
                  <a:pt x="1380" y="302"/>
                </a:lnTo>
                <a:lnTo>
                  <a:pt x="1381" y="301"/>
                </a:lnTo>
                <a:lnTo>
                  <a:pt x="1381" y="302"/>
                </a:lnTo>
                <a:lnTo>
                  <a:pt x="1382" y="306"/>
                </a:lnTo>
                <a:lnTo>
                  <a:pt x="1382" y="304"/>
                </a:lnTo>
                <a:lnTo>
                  <a:pt x="1383" y="292"/>
                </a:lnTo>
                <a:lnTo>
                  <a:pt x="1383" y="283"/>
                </a:lnTo>
                <a:lnTo>
                  <a:pt x="1384" y="276"/>
                </a:lnTo>
                <a:lnTo>
                  <a:pt x="1384" y="267"/>
                </a:lnTo>
                <a:lnTo>
                  <a:pt x="1385" y="258"/>
                </a:lnTo>
                <a:lnTo>
                  <a:pt x="1386" y="271"/>
                </a:lnTo>
                <a:lnTo>
                  <a:pt x="1386" y="288"/>
                </a:lnTo>
                <a:lnTo>
                  <a:pt x="1387" y="292"/>
                </a:lnTo>
                <a:lnTo>
                  <a:pt x="1387" y="287"/>
                </a:lnTo>
                <a:lnTo>
                  <a:pt x="1388" y="279"/>
                </a:lnTo>
                <a:lnTo>
                  <a:pt x="1388" y="292"/>
                </a:lnTo>
                <a:lnTo>
                  <a:pt x="1389" y="302"/>
                </a:lnTo>
                <a:lnTo>
                  <a:pt x="1389" y="291"/>
                </a:lnTo>
                <a:lnTo>
                  <a:pt x="1390" y="280"/>
                </a:lnTo>
                <a:lnTo>
                  <a:pt x="1390" y="277"/>
                </a:lnTo>
                <a:lnTo>
                  <a:pt x="1391" y="280"/>
                </a:lnTo>
                <a:lnTo>
                  <a:pt x="1391" y="290"/>
                </a:lnTo>
                <a:lnTo>
                  <a:pt x="1392" y="293"/>
                </a:lnTo>
                <a:lnTo>
                  <a:pt x="1393" y="286"/>
                </a:lnTo>
                <a:lnTo>
                  <a:pt x="1393" y="256"/>
                </a:lnTo>
                <a:lnTo>
                  <a:pt x="1394" y="245"/>
                </a:lnTo>
                <a:lnTo>
                  <a:pt x="1394" y="283"/>
                </a:lnTo>
                <a:lnTo>
                  <a:pt x="1395" y="294"/>
                </a:lnTo>
                <a:lnTo>
                  <a:pt x="1395" y="270"/>
                </a:lnTo>
                <a:lnTo>
                  <a:pt x="1396" y="275"/>
                </a:lnTo>
                <a:lnTo>
                  <a:pt x="1396" y="287"/>
                </a:lnTo>
                <a:lnTo>
                  <a:pt x="1397" y="277"/>
                </a:lnTo>
                <a:lnTo>
                  <a:pt x="1397" y="279"/>
                </a:lnTo>
                <a:lnTo>
                  <a:pt x="1398" y="278"/>
                </a:lnTo>
                <a:lnTo>
                  <a:pt x="1398" y="276"/>
                </a:lnTo>
                <a:lnTo>
                  <a:pt x="1399" y="279"/>
                </a:lnTo>
                <a:lnTo>
                  <a:pt x="1399" y="273"/>
                </a:lnTo>
                <a:lnTo>
                  <a:pt x="1400" y="262"/>
                </a:lnTo>
                <a:lnTo>
                  <a:pt x="1400" y="282"/>
                </a:lnTo>
                <a:lnTo>
                  <a:pt x="1401" y="305"/>
                </a:lnTo>
                <a:lnTo>
                  <a:pt x="1402" y="308"/>
                </a:lnTo>
                <a:lnTo>
                  <a:pt x="1402" y="307"/>
                </a:lnTo>
                <a:lnTo>
                  <a:pt x="1403" y="302"/>
                </a:lnTo>
                <a:lnTo>
                  <a:pt x="1403" y="285"/>
                </a:lnTo>
                <a:lnTo>
                  <a:pt x="1404" y="280"/>
                </a:lnTo>
                <a:lnTo>
                  <a:pt x="1404" y="269"/>
                </a:lnTo>
                <a:lnTo>
                  <a:pt x="1405" y="267"/>
                </a:lnTo>
                <a:lnTo>
                  <a:pt x="1405" y="280"/>
                </a:lnTo>
                <a:lnTo>
                  <a:pt x="1406" y="277"/>
                </a:lnTo>
                <a:lnTo>
                  <a:pt x="1406" y="282"/>
                </a:lnTo>
                <a:lnTo>
                  <a:pt x="1407" y="281"/>
                </a:lnTo>
                <a:lnTo>
                  <a:pt x="1407" y="271"/>
                </a:lnTo>
                <a:lnTo>
                  <a:pt x="1408" y="281"/>
                </a:lnTo>
                <a:lnTo>
                  <a:pt x="1409" y="267"/>
                </a:lnTo>
                <a:lnTo>
                  <a:pt x="1409" y="236"/>
                </a:lnTo>
                <a:lnTo>
                  <a:pt x="1410" y="257"/>
                </a:lnTo>
                <a:lnTo>
                  <a:pt x="1410" y="297"/>
                </a:lnTo>
                <a:lnTo>
                  <a:pt x="1411" y="307"/>
                </a:lnTo>
                <a:lnTo>
                  <a:pt x="1411" y="306"/>
                </a:lnTo>
                <a:lnTo>
                  <a:pt x="1412" y="308"/>
                </a:lnTo>
                <a:lnTo>
                  <a:pt x="1412" y="303"/>
                </a:lnTo>
                <a:lnTo>
                  <a:pt x="1413" y="279"/>
                </a:lnTo>
                <a:lnTo>
                  <a:pt x="1413" y="274"/>
                </a:lnTo>
                <a:lnTo>
                  <a:pt x="1414" y="261"/>
                </a:lnTo>
                <a:lnTo>
                  <a:pt x="1414" y="261"/>
                </a:lnTo>
                <a:lnTo>
                  <a:pt x="1415" y="275"/>
                </a:lnTo>
                <a:lnTo>
                  <a:pt x="1415" y="273"/>
                </a:lnTo>
                <a:lnTo>
                  <a:pt x="1416" y="284"/>
                </a:lnTo>
                <a:lnTo>
                  <a:pt x="1417" y="284"/>
                </a:lnTo>
                <a:lnTo>
                  <a:pt x="1417" y="271"/>
                </a:lnTo>
                <a:lnTo>
                  <a:pt x="1418" y="275"/>
                </a:lnTo>
                <a:lnTo>
                  <a:pt x="1418" y="265"/>
                </a:lnTo>
                <a:lnTo>
                  <a:pt x="1419" y="234"/>
                </a:lnTo>
                <a:lnTo>
                  <a:pt x="1419" y="258"/>
                </a:lnTo>
                <a:lnTo>
                  <a:pt x="1420" y="300"/>
                </a:lnTo>
                <a:lnTo>
                  <a:pt x="1420" y="308"/>
                </a:lnTo>
                <a:lnTo>
                  <a:pt x="1421" y="304"/>
                </a:lnTo>
                <a:lnTo>
                  <a:pt x="1421" y="305"/>
                </a:lnTo>
                <a:lnTo>
                  <a:pt x="1422" y="306"/>
                </a:lnTo>
                <a:lnTo>
                  <a:pt x="1422" y="306"/>
                </a:lnTo>
                <a:lnTo>
                  <a:pt x="1423" y="306"/>
                </a:lnTo>
                <a:lnTo>
                  <a:pt x="1423" y="305"/>
                </a:lnTo>
                <a:lnTo>
                  <a:pt x="1424" y="307"/>
                </a:lnTo>
                <a:lnTo>
                  <a:pt x="1425" y="305"/>
                </a:lnTo>
                <a:lnTo>
                  <a:pt x="1425" y="291"/>
                </a:lnTo>
                <a:lnTo>
                  <a:pt x="1426" y="293"/>
                </a:lnTo>
                <a:lnTo>
                  <a:pt x="1426" y="278"/>
                </a:lnTo>
                <a:lnTo>
                  <a:pt x="1427" y="254"/>
                </a:lnTo>
                <a:lnTo>
                  <a:pt x="1427" y="269"/>
                </a:lnTo>
                <a:lnTo>
                  <a:pt x="1428" y="288"/>
                </a:lnTo>
                <a:lnTo>
                  <a:pt x="1428" y="292"/>
                </a:lnTo>
                <a:lnTo>
                  <a:pt x="1429" y="293"/>
                </a:lnTo>
                <a:lnTo>
                  <a:pt x="1429" y="286"/>
                </a:lnTo>
                <a:lnTo>
                  <a:pt x="1430" y="280"/>
                </a:lnTo>
                <a:lnTo>
                  <a:pt x="1430" y="280"/>
                </a:lnTo>
                <a:lnTo>
                  <a:pt x="1431" y="283"/>
                </a:lnTo>
                <a:lnTo>
                  <a:pt x="1431" y="288"/>
                </a:lnTo>
                <a:lnTo>
                  <a:pt x="1432" y="290"/>
                </a:lnTo>
                <a:lnTo>
                  <a:pt x="1433" y="291"/>
                </a:lnTo>
                <a:lnTo>
                  <a:pt x="1433" y="293"/>
                </a:lnTo>
                <a:lnTo>
                  <a:pt x="1434" y="298"/>
                </a:lnTo>
                <a:lnTo>
                  <a:pt x="1434" y="302"/>
                </a:lnTo>
                <a:lnTo>
                  <a:pt x="1435" y="305"/>
                </a:lnTo>
                <a:lnTo>
                  <a:pt x="1435" y="307"/>
                </a:lnTo>
                <a:lnTo>
                  <a:pt x="1436" y="307"/>
                </a:lnTo>
                <a:lnTo>
                  <a:pt x="1436" y="307"/>
                </a:lnTo>
                <a:lnTo>
                  <a:pt x="1437" y="306"/>
                </a:lnTo>
                <a:lnTo>
                  <a:pt x="1437" y="301"/>
                </a:lnTo>
                <a:lnTo>
                  <a:pt x="1438" y="298"/>
                </a:lnTo>
                <a:lnTo>
                  <a:pt x="1438" y="293"/>
                </a:lnTo>
                <a:lnTo>
                  <a:pt x="1439" y="293"/>
                </a:lnTo>
                <a:lnTo>
                  <a:pt x="1439" y="302"/>
                </a:lnTo>
                <a:lnTo>
                  <a:pt x="1440" y="305"/>
                </a:lnTo>
                <a:lnTo>
                  <a:pt x="1441" y="299"/>
                </a:lnTo>
                <a:lnTo>
                  <a:pt x="1441" y="294"/>
                </a:lnTo>
                <a:lnTo>
                  <a:pt x="1442" y="290"/>
                </a:lnTo>
                <a:lnTo>
                  <a:pt x="1442" y="286"/>
                </a:lnTo>
                <a:lnTo>
                  <a:pt x="1443" y="283"/>
                </a:lnTo>
                <a:lnTo>
                  <a:pt x="1443" y="280"/>
                </a:lnTo>
                <a:lnTo>
                  <a:pt x="1444" y="279"/>
                </a:lnTo>
                <a:lnTo>
                  <a:pt x="1444" y="278"/>
                </a:lnTo>
                <a:lnTo>
                  <a:pt x="1445" y="278"/>
                </a:lnTo>
                <a:lnTo>
                  <a:pt x="1445" y="278"/>
                </a:lnTo>
                <a:lnTo>
                  <a:pt x="1446" y="280"/>
                </a:lnTo>
                <a:lnTo>
                  <a:pt x="1446" y="282"/>
                </a:lnTo>
                <a:lnTo>
                  <a:pt x="1447" y="285"/>
                </a:lnTo>
                <a:lnTo>
                  <a:pt x="1447" y="288"/>
                </a:lnTo>
                <a:lnTo>
                  <a:pt x="1448" y="293"/>
                </a:lnTo>
                <a:lnTo>
                  <a:pt x="1449" y="298"/>
                </a:lnTo>
                <a:lnTo>
                  <a:pt x="1449" y="304"/>
                </a:lnTo>
                <a:lnTo>
                  <a:pt x="1450" y="305"/>
                </a:lnTo>
                <a:lnTo>
                  <a:pt x="1450" y="296"/>
                </a:lnTo>
                <a:lnTo>
                  <a:pt x="1451" y="291"/>
                </a:lnTo>
                <a:lnTo>
                  <a:pt x="1451" y="293"/>
                </a:lnTo>
                <a:lnTo>
                  <a:pt x="1452" y="299"/>
                </a:lnTo>
                <a:lnTo>
                  <a:pt x="1452" y="306"/>
                </a:lnTo>
                <a:lnTo>
                  <a:pt x="1453" y="304"/>
                </a:lnTo>
                <a:lnTo>
                  <a:pt x="1453" y="296"/>
                </a:lnTo>
                <a:lnTo>
                  <a:pt x="1454" y="296"/>
                </a:lnTo>
                <a:lnTo>
                  <a:pt x="1454" y="299"/>
                </a:lnTo>
                <a:lnTo>
                  <a:pt x="1455" y="298"/>
                </a:lnTo>
                <a:lnTo>
                  <a:pt x="1456" y="294"/>
                </a:lnTo>
                <a:lnTo>
                  <a:pt x="1456" y="291"/>
                </a:lnTo>
                <a:lnTo>
                  <a:pt x="1457" y="288"/>
                </a:lnTo>
                <a:lnTo>
                  <a:pt x="1457" y="286"/>
                </a:lnTo>
                <a:lnTo>
                  <a:pt x="1458" y="286"/>
                </a:lnTo>
                <a:lnTo>
                  <a:pt x="1458" y="286"/>
                </a:lnTo>
                <a:lnTo>
                  <a:pt x="1459" y="288"/>
                </a:lnTo>
                <a:lnTo>
                  <a:pt x="1459" y="291"/>
                </a:lnTo>
                <a:lnTo>
                  <a:pt x="1460" y="295"/>
                </a:lnTo>
                <a:lnTo>
                  <a:pt x="1461" y="300"/>
                </a:lnTo>
                <a:lnTo>
                  <a:pt x="1461" y="305"/>
                </a:lnTo>
                <a:lnTo>
                  <a:pt x="1462" y="304"/>
                </a:lnTo>
                <a:lnTo>
                  <a:pt x="1462" y="297"/>
                </a:lnTo>
                <a:lnTo>
                  <a:pt x="1463" y="287"/>
                </a:lnTo>
                <a:lnTo>
                  <a:pt x="1463" y="276"/>
                </a:lnTo>
                <a:lnTo>
                  <a:pt x="1464" y="261"/>
                </a:lnTo>
                <a:lnTo>
                  <a:pt x="1464" y="256"/>
                </a:lnTo>
                <a:lnTo>
                  <a:pt x="1465" y="274"/>
                </a:lnTo>
                <a:lnTo>
                  <a:pt x="1465" y="290"/>
                </a:lnTo>
                <a:lnTo>
                  <a:pt x="1466" y="299"/>
                </a:lnTo>
                <a:lnTo>
                  <a:pt x="1466" y="303"/>
                </a:lnTo>
                <a:lnTo>
                  <a:pt x="1467" y="296"/>
                </a:lnTo>
                <a:lnTo>
                  <a:pt x="1467" y="284"/>
                </a:lnTo>
                <a:lnTo>
                  <a:pt x="1468" y="276"/>
                </a:lnTo>
                <a:lnTo>
                  <a:pt x="1469" y="276"/>
                </a:lnTo>
                <a:lnTo>
                  <a:pt x="1469" y="283"/>
                </a:lnTo>
                <a:lnTo>
                  <a:pt x="1470" y="288"/>
                </a:lnTo>
                <a:lnTo>
                  <a:pt x="1470" y="292"/>
                </a:lnTo>
                <a:lnTo>
                  <a:pt x="1471" y="293"/>
                </a:lnTo>
                <a:lnTo>
                  <a:pt x="1471" y="293"/>
                </a:lnTo>
                <a:lnTo>
                  <a:pt x="1472" y="291"/>
                </a:lnTo>
                <a:lnTo>
                  <a:pt x="1472" y="289"/>
                </a:lnTo>
                <a:lnTo>
                  <a:pt x="1473" y="287"/>
                </a:lnTo>
                <a:lnTo>
                  <a:pt x="1473" y="286"/>
                </a:lnTo>
                <a:lnTo>
                  <a:pt x="1474" y="284"/>
                </a:lnTo>
                <a:lnTo>
                  <a:pt x="1474" y="283"/>
                </a:lnTo>
                <a:lnTo>
                  <a:pt x="1475" y="283"/>
                </a:lnTo>
                <a:lnTo>
                  <a:pt x="1475" y="283"/>
                </a:lnTo>
                <a:lnTo>
                  <a:pt x="1476" y="284"/>
                </a:lnTo>
                <a:lnTo>
                  <a:pt x="1476" y="285"/>
                </a:lnTo>
                <a:lnTo>
                  <a:pt x="1477" y="287"/>
                </a:lnTo>
                <a:lnTo>
                  <a:pt x="1478" y="289"/>
                </a:lnTo>
                <a:lnTo>
                  <a:pt x="1478" y="292"/>
                </a:lnTo>
                <a:lnTo>
                  <a:pt x="1479" y="295"/>
                </a:lnTo>
                <a:lnTo>
                  <a:pt x="1479" y="298"/>
                </a:lnTo>
                <a:lnTo>
                  <a:pt x="1480" y="301"/>
                </a:lnTo>
                <a:lnTo>
                  <a:pt x="1480" y="301"/>
                </a:lnTo>
                <a:lnTo>
                  <a:pt x="1481" y="297"/>
                </a:lnTo>
                <a:lnTo>
                  <a:pt x="1481" y="292"/>
                </a:lnTo>
                <a:lnTo>
                  <a:pt x="1482" y="288"/>
                </a:lnTo>
                <a:lnTo>
                  <a:pt x="1482" y="284"/>
                </a:lnTo>
                <a:lnTo>
                  <a:pt x="1483" y="281"/>
                </a:lnTo>
                <a:lnTo>
                  <a:pt x="1483" y="280"/>
                </a:lnTo>
                <a:lnTo>
                  <a:pt x="1484" y="281"/>
                </a:lnTo>
                <a:lnTo>
                  <a:pt x="1485" y="285"/>
                </a:lnTo>
                <a:lnTo>
                  <a:pt x="1485" y="291"/>
                </a:lnTo>
                <a:lnTo>
                  <a:pt x="1486" y="299"/>
                </a:lnTo>
                <a:lnTo>
                  <a:pt x="1486" y="303"/>
                </a:lnTo>
                <a:lnTo>
                  <a:pt x="1487" y="301"/>
                </a:lnTo>
                <a:lnTo>
                  <a:pt x="1487" y="290"/>
                </a:lnTo>
                <a:lnTo>
                  <a:pt x="1488" y="282"/>
                </a:lnTo>
                <a:lnTo>
                  <a:pt x="1488" y="292"/>
                </a:lnTo>
                <a:lnTo>
                  <a:pt x="1489" y="290"/>
                </a:lnTo>
                <a:lnTo>
                  <a:pt x="1489" y="269"/>
                </a:lnTo>
                <a:lnTo>
                  <a:pt x="1490" y="257"/>
                </a:lnTo>
                <a:lnTo>
                  <a:pt x="1490" y="257"/>
                </a:lnTo>
                <a:lnTo>
                  <a:pt x="1491" y="268"/>
                </a:lnTo>
                <a:lnTo>
                  <a:pt x="1491" y="286"/>
                </a:lnTo>
                <a:lnTo>
                  <a:pt x="1492" y="299"/>
                </a:lnTo>
                <a:lnTo>
                  <a:pt x="1493" y="301"/>
                </a:lnTo>
                <a:lnTo>
                  <a:pt x="1493" y="287"/>
                </a:lnTo>
                <a:lnTo>
                  <a:pt x="1494" y="282"/>
                </a:lnTo>
                <a:lnTo>
                  <a:pt x="1494" y="268"/>
                </a:lnTo>
                <a:lnTo>
                  <a:pt x="1495" y="259"/>
                </a:lnTo>
                <a:lnTo>
                  <a:pt x="1495" y="285"/>
                </a:lnTo>
                <a:lnTo>
                  <a:pt x="1496" y="292"/>
                </a:lnTo>
                <a:lnTo>
                  <a:pt x="1496" y="286"/>
                </a:lnTo>
                <a:lnTo>
                  <a:pt x="1497" y="286"/>
                </a:lnTo>
                <a:lnTo>
                  <a:pt x="1497" y="290"/>
                </a:lnTo>
                <a:lnTo>
                  <a:pt x="1498" y="286"/>
                </a:lnTo>
                <a:lnTo>
                  <a:pt x="1498" y="274"/>
                </a:lnTo>
                <a:lnTo>
                  <a:pt x="1499" y="272"/>
                </a:lnTo>
                <a:lnTo>
                  <a:pt x="1499" y="288"/>
                </a:lnTo>
                <a:lnTo>
                  <a:pt x="1500" y="299"/>
                </a:lnTo>
                <a:lnTo>
                  <a:pt x="1501" y="287"/>
                </a:lnTo>
                <a:lnTo>
                  <a:pt x="1501" y="274"/>
                </a:lnTo>
                <a:lnTo>
                  <a:pt x="1502" y="273"/>
                </a:lnTo>
                <a:lnTo>
                  <a:pt x="1502" y="282"/>
                </a:lnTo>
                <a:lnTo>
                  <a:pt x="1503" y="289"/>
                </a:lnTo>
                <a:lnTo>
                  <a:pt x="1503" y="275"/>
                </a:lnTo>
                <a:lnTo>
                  <a:pt x="1504" y="265"/>
                </a:lnTo>
                <a:lnTo>
                  <a:pt x="1504" y="267"/>
                </a:lnTo>
                <a:lnTo>
                  <a:pt x="1505" y="237"/>
                </a:lnTo>
                <a:lnTo>
                  <a:pt x="1505" y="248"/>
                </a:lnTo>
                <a:lnTo>
                  <a:pt x="1506" y="275"/>
                </a:lnTo>
                <a:lnTo>
                  <a:pt x="1506" y="272"/>
                </a:lnTo>
                <a:lnTo>
                  <a:pt x="1507" y="283"/>
                </a:lnTo>
                <a:lnTo>
                  <a:pt x="1507" y="299"/>
                </a:lnTo>
                <a:lnTo>
                  <a:pt x="1508" y="300"/>
                </a:lnTo>
                <a:lnTo>
                  <a:pt x="1509" y="269"/>
                </a:lnTo>
                <a:lnTo>
                  <a:pt x="1509" y="254"/>
                </a:lnTo>
                <a:lnTo>
                  <a:pt x="1510" y="280"/>
                </a:lnTo>
                <a:lnTo>
                  <a:pt x="1510" y="292"/>
                </a:lnTo>
                <a:lnTo>
                  <a:pt x="1511" y="294"/>
                </a:lnTo>
                <a:lnTo>
                  <a:pt x="1511" y="289"/>
                </a:lnTo>
                <a:lnTo>
                  <a:pt x="1512" y="287"/>
                </a:lnTo>
                <a:lnTo>
                  <a:pt x="1512" y="290"/>
                </a:lnTo>
                <a:lnTo>
                  <a:pt x="1513" y="288"/>
                </a:lnTo>
                <a:lnTo>
                  <a:pt x="1513" y="289"/>
                </a:lnTo>
                <a:lnTo>
                  <a:pt x="1514" y="294"/>
                </a:lnTo>
                <a:lnTo>
                  <a:pt x="1514" y="297"/>
                </a:lnTo>
                <a:lnTo>
                  <a:pt x="1515" y="293"/>
                </a:lnTo>
                <a:lnTo>
                  <a:pt x="1515" y="287"/>
                </a:lnTo>
                <a:lnTo>
                  <a:pt x="1516" y="275"/>
                </a:lnTo>
                <a:lnTo>
                  <a:pt x="1517" y="263"/>
                </a:lnTo>
                <a:lnTo>
                  <a:pt x="1517" y="260"/>
                </a:lnTo>
                <a:lnTo>
                  <a:pt x="1518" y="262"/>
                </a:lnTo>
                <a:lnTo>
                  <a:pt x="1518" y="264"/>
                </a:lnTo>
                <a:lnTo>
                  <a:pt x="1519" y="267"/>
                </a:lnTo>
                <a:lnTo>
                  <a:pt x="1519" y="269"/>
                </a:lnTo>
                <a:lnTo>
                  <a:pt x="1520" y="271"/>
                </a:lnTo>
                <a:lnTo>
                  <a:pt x="1520" y="273"/>
                </a:lnTo>
                <a:lnTo>
                  <a:pt x="1521" y="275"/>
                </a:lnTo>
                <a:lnTo>
                  <a:pt x="1521" y="277"/>
                </a:lnTo>
                <a:lnTo>
                  <a:pt x="1522" y="279"/>
                </a:lnTo>
                <a:lnTo>
                  <a:pt x="1522" y="281"/>
                </a:lnTo>
                <a:lnTo>
                  <a:pt x="1523" y="283"/>
                </a:lnTo>
                <a:lnTo>
                  <a:pt x="1523" y="284"/>
                </a:lnTo>
                <a:lnTo>
                  <a:pt x="1524" y="286"/>
                </a:lnTo>
                <a:lnTo>
                  <a:pt x="1525" y="287"/>
                </a:lnTo>
                <a:lnTo>
                  <a:pt x="1525" y="289"/>
                </a:lnTo>
                <a:lnTo>
                  <a:pt x="1526" y="290"/>
                </a:lnTo>
                <a:lnTo>
                  <a:pt x="1526" y="292"/>
                </a:lnTo>
                <a:lnTo>
                  <a:pt x="1527" y="293"/>
                </a:lnTo>
                <a:lnTo>
                  <a:pt x="1527" y="294"/>
                </a:lnTo>
                <a:lnTo>
                  <a:pt x="1528" y="296"/>
                </a:lnTo>
                <a:lnTo>
                  <a:pt x="1528" y="297"/>
                </a:lnTo>
                <a:lnTo>
                  <a:pt x="1529" y="298"/>
                </a:lnTo>
                <a:lnTo>
                  <a:pt x="1530" y="299"/>
                </a:lnTo>
                <a:lnTo>
                  <a:pt x="1530" y="300"/>
                </a:lnTo>
                <a:lnTo>
                  <a:pt x="1531" y="301"/>
                </a:lnTo>
                <a:lnTo>
                  <a:pt x="1531" y="301"/>
                </a:lnTo>
                <a:lnTo>
                  <a:pt x="1532" y="302"/>
                </a:lnTo>
                <a:lnTo>
                  <a:pt x="1532" y="302"/>
                </a:lnTo>
                <a:lnTo>
                  <a:pt x="1533" y="302"/>
                </a:lnTo>
                <a:lnTo>
                  <a:pt x="1533" y="302"/>
                </a:lnTo>
                <a:lnTo>
                  <a:pt x="1534" y="301"/>
                </a:lnTo>
                <a:lnTo>
                  <a:pt x="1534" y="301"/>
                </a:lnTo>
                <a:lnTo>
                  <a:pt x="1535" y="300"/>
                </a:lnTo>
                <a:lnTo>
                  <a:pt x="1535" y="299"/>
                </a:lnTo>
                <a:lnTo>
                  <a:pt x="1536" y="298"/>
                </a:lnTo>
                <a:lnTo>
                  <a:pt x="1537" y="297"/>
                </a:lnTo>
                <a:lnTo>
                  <a:pt x="1537" y="296"/>
                </a:lnTo>
                <a:lnTo>
                  <a:pt x="1538" y="294"/>
                </a:lnTo>
                <a:lnTo>
                  <a:pt x="1538" y="293"/>
                </a:lnTo>
                <a:lnTo>
                  <a:pt x="1539" y="292"/>
                </a:lnTo>
                <a:lnTo>
                  <a:pt x="1539" y="290"/>
                </a:lnTo>
                <a:lnTo>
                  <a:pt x="1540" y="288"/>
                </a:lnTo>
                <a:lnTo>
                  <a:pt x="1540" y="287"/>
                </a:lnTo>
                <a:lnTo>
                  <a:pt x="1541" y="285"/>
                </a:lnTo>
                <a:lnTo>
                  <a:pt x="1541" y="283"/>
                </a:lnTo>
                <a:lnTo>
                  <a:pt x="1542" y="281"/>
                </a:lnTo>
                <a:lnTo>
                  <a:pt x="1542" y="279"/>
                </a:lnTo>
                <a:lnTo>
                  <a:pt x="1543" y="277"/>
                </a:lnTo>
                <a:lnTo>
                  <a:pt x="1543" y="275"/>
                </a:lnTo>
                <a:lnTo>
                  <a:pt x="1544" y="273"/>
                </a:lnTo>
                <a:lnTo>
                  <a:pt x="1545" y="271"/>
                </a:lnTo>
                <a:lnTo>
                  <a:pt x="1545" y="269"/>
                </a:lnTo>
                <a:lnTo>
                  <a:pt x="1546" y="273"/>
                </a:lnTo>
                <a:lnTo>
                  <a:pt x="1546" y="272"/>
                </a:lnTo>
                <a:lnTo>
                  <a:pt x="1547" y="266"/>
                </a:lnTo>
                <a:lnTo>
                  <a:pt x="1547" y="271"/>
                </a:lnTo>
                <a:lnTo>
                  <a:pt x="1548" y="283"/>
                </a:lnTo>
                <a:lnTo>
                  <a:pt x="1548" y="291"/>
                </a:lnTo>
                <a:lnTo>
                  <a:pt x="1549" y="298"/>
                </a:lnTo>
                <a:lnTo>
                  <a:pt x="1549" y="306"/>
                </a:lnTo>
                <a:lnTo>
                  <a:pt x="1550" y="309"/>
                </a:lnTo>
                <a:lnTo>
                  <a:pt x="1550" y="306"/>
                </a:lnTo>
                <a:lnTo>
                  <a:pt x="1551" y="301"/>
                </a:lnTo>
                <a:lnTo>
                  <a:pt x="1551" y="298"/>
                </a:lnTo>
                <a:lnTo>
                  <a:pt x="1552" y="295"/>
                </a:lnTo>
                <a:lnTo>
                  <a:pt x="1552" y="294"/>
                </a:lnTo>
                <a:lnTo>
                  <a:pt x="1553" y="293"/>
                </a:lnTo>
                <a:lnTo>
                  <a:pt x="1554" y="293"/>
                </a:lnTo>
                <a:lnTo>
                  <a:pt x="1554" y="294"/>
                </a:lnTo>
                <a:lnTo>
                  <a:pt x="1555" y="295"/>
                </a:lnTo>
                <a:lnTo>
                  <a:pt x="1555" y="296"/>
                </a:lnTo>
                <a:lnTo>
                  <a:pt x="1556" y="298"/>
                </a:lnTo>
                <a:lnTo>
                  <a:pt x="1556" y="298"/>
                </a:lnTo>
                <a:lnTo>
                  <a:pt x="1557" y="293"/>
                </a:lnTo>
                <a:lnTo>
                  <a:pt x="1557" y="287"/>
                </a:lnTo>
                <a:lnTo>
                  <a:pt x="1558" y="296"/>
                </a:lnTo>
                <a:lnTo>
                  <a:pt x="1558" y="302"/>
                </a:lnTo>
                <a:lnTo>
                  <a:pt x="1559" y="294"/>
                </a:lnTo>
                <a:lnTo>
                  <a:pt x="1559" y="290"/>
                </a:lnTo>
                <a:lnTo>
                  <a:pt x="1560" y="288"/>
                </a:lnTo>
                <a:lnTo>
                  <a:pt x="1561" y="284"/>
                </a:lnTo>
                <a:lnTo>
                  <a:pt x="1561" y="283"/>
                </a:lnTo>
                <a:lnTo>
                  <a:pt x="1562" y="287"/>
                </a:lnTo>
                <a:lnTo>
                  <a:pt x="1562" y="294"/>
                </a:lnTo>
                <a:lnTo>
                  <a:pt x="1563" y="300"/>
                </a:lnTo>
                <a:lnTo>
                  <a:pt x="1563" y="304"/>
                </a:lnTo>
                <a:lnTo>
                  <a:pt x="1564" y="307"/>
                </a:lnTo>
                <a:lnTo>
                  <a:pt x="1564" y="308"/>
                </a:lnTo>
                <a:lnTo>
                  <a:pt x="1565" y="307"/>
                </a:lnTo>
                <a:lnTo>
                  <a:pt x="1565" y="305"/>
                </a:lnTo>
                <a:lnTo>
                  <a:pt x="1566" y="304"/>
                </a:lnTo>
                <a:lnTo>
                  <a:pt x="1566" y="304"/>
                </a:lnTo>
                <a:lnTo>
                  <a:pt x="1567" y="303"/>
                </a:lnTo>
                <a:lnTo>
                  <a:pt x="1567" y="303"/>
                </a:lnTo>
                <a:lnTo>
                  <a:pt x="1568" y="302"/>
                </a:lnTo>
                <a:lnTo>
                  <a:pt x="1569" y="300"/>
                </a:lnTo>
                <a:lnTo>
                  <a:pt x="1569" y="298"/>
                </a:lnTo>
                <a:lnTo>
                  <a:pt x="1570" y="298"/>
                </a:lnTo>
                <a:lnTo>
                  <a:pt x="1570" y="301"/>
                </a:lnTo>
                <a:lnTo>
                  <a:pt x="1571" y="306"/>
                </a:lnTo>
                <a:lnTo>
                  <a:pt x="1571" y="305"/>
                </a:lnTo>
                <a:lnTo>
                  <a:pt x="1572" y="295"/>
                </a:lnTo>
                <a:lnTo>
                  <a:pt x="1572" y="288"/>
                </a:lnTo>
                <a:lnTo>
                  <a:pt x="1573" y="294"/>
                </a:lnTo>
                <a:lnTo>
                  <a:pt x="1573" y="305"/>
                </a:lnTo>
                <a:lnTo>
                  <a:pt x="1574" y="306"/>
                </a:lnTo>
                <a:lnTo>
                  <a:pt x="1574" y="297"/>
                </a:lnTo>
                <a:lnTo>
                  <a:pt x="1575" y="290"/>
                </a:lnTo>
                <a:lnTo>
                  <a:pt x="1575" y="284"/>
                </a:lnTo>
                <a:lnTo>
                  <a:pt x="1576" y="280"/>
                </a:lnTo>
                <a:lnTo>
                  <a:pt x="1577" y="277"/>
                </a:lnTo>
                <a:lnTo>
                  <a:pt x="1577" y="275"/>
                </a:lnTo>
                <a:lnTo>
                  <a:pt x="1578" y="274"/>
                </a:lnTo>
                <a:lnTo>
                  <a:pt x="1578" y="274"/>
                </a:lnTo>
                <a:lnTo>
                  <a:pt x="1579" y="276"/>
                </a:lnTo>
                <a:lnTo>
                  <a:pt x="1579" y="277"/>
                </a:lnTo>
                <a:lnTo>
                  <a:pt x="1580" y="280"/>
                </a:lnTo>
                <a:lnTo>
                  <a:pt x="1580" y="291"/>
                </a:lnTo>
                <a:lnTo>
                  <a:pt x="1581" y="298"/>
                </a:lnTo>
                <a:lnTo>
                  <a:pt x="1581" y="296"/>
                </a:lnTo>
                <a:lnTo>
                  <a:pt x="1582" y="298"/>
                </a:lnTo>
                <a:lnTo>
                  <a:pt x="1582" y="302"/>
                </a:lnTo>
                <a:lnTo>
                  <a:pt x="1583" y="303"/>
                </a:lnTo>
                <a:lnTo>
                  <a:pt x="1583" y="299"/>
                </a:lnTo>
                <a:lnTo>
                  <a:pt x="1584" y="298"/>
                </a:lnTo>
                <a:lnTo>
                  <a:pt x="1585" y="300"/>
                </a:lnTo>
                <a:lnTo>
                  <a:pt x="1585" y="297"/>
                </a:lnTo>
                <a:lnTo>
                  <a:pt x="1586" y="290"/>
                </a:lnTo>
                <a:lnTo>
                  <a:pt x="1586" y="287"/>
                </a:lnTo>
                <a:lnTo>
                  <a:pt x="1587" y="288"/>
                </a:lnTo>
                <a:lnTo>
                  <a:pt x="1587" y="290"/>
                </a:lnTo>
                <a:lnTo>
                  <a:pt x="1588" y="297"/>
                </a:lnTo>
                <a:lnTo>
                  <a:pt x="1588" y="300"/>
                </a:lnTo>
                <a:lnTo>
                  <a:pt x="1589" y="285"/>
                </a:lnTo>
                <a:lnTo>
                  <a:pt x="1589" y="267"/>
                </a:lnTo>
                <a:lnTo>
                  <a:pt x="1590" y="259"/>
                </a:lnTo>
                <a:lnTo>
                  <a:pt x="1590" y="255"/>
                </a:lnTo>
                <a:lnTo>
                  <a:pt x="1591" y="254"/>
                </a:lnTo>
                <a:lnTo>
                  <a:pt x="1591" y="259"/>
                </a:lnTo>
                <a:lnTo>
                  <a:pt x="1592" y="272"/>
                </a:lnTo>
                <a:lnTo>
                  <a:pt x="1593" y="292"/>
                </a:lnTo>
                <a:lnTo>
                  <a:pt x="1593" y="301"/>
                </a:lnTo>
                <a:lnTo>
                  <a:pt x="1594" y="300"/>
                </a:lnTo>
                <a:lnTo>
                  <a:pt x="1594" y="301"/>
                </a:lnTo>
                <a:lnTo>
                  <a:pt x="1595" y="301"/>
                </a:lnTo>
                <a:lnTo>
                  <a:pt x="1595" y="299"/>
                </a:lnTo>
                <a:lnTo>
                  <a:pt x="1596" y="297"/>
                </a:lnTo>
                <a:lnTo>
                  <a:pt x="1597" y="294"/>
                </a:lnTo>
                <a:lnTo>
                  <a:pt x="1597" y="294"/>
                </a:lnTo>
                <a:lnTo>
                  <a:pt x="1598" y="293"/>
                </a:lnTo>
                <a:lnTo>
                  <a:pt x="1598" y="293"/>
                </a:lnTo>
                <a:lnTo>
                  <a:pt x="1599" y="293"/>
                </a:lnTo>
                <a:lnTo>
                  <a:pt x="1599" y="288"/>
                </a:lnTo>
                <a:lnTo>
                  <a:pt x="1600" y="281"/>
                </a:lnTo>
                <a:lnTo>
                  <a:pt x="1600" y="281"/>
                </a:lnTo>
                <a:lnTo>
                  <a:pt x="1601" y="291"/>
                </a:lnTo>
                <a:lnTo>
                  <a:pt x="1601" y="282"/>
                </a:lnTo>
                <a:lnTo>
                  <a:pt x="1602" y="249"/>
                </a:lnTo>
                <a:lnTo>
                  <a:pt x="1602" y="239"/>
                </a:lnTo>
                <a:lnTo>
                  <a:pt x="1603" y="249"/>
                </a:lnTo>
                <a:lnTo>
                  <a:pt x="1603" y="258"/>
                </a:lnTo>
                <a:lnTo>
                  <a:pt x="1604" y="273"/>
                </a:lnTo>
                <a:lnTo>
                  <a:pt x="1604" y="284"/>
                </a:lnTo>
                <a:lnTo>
                  <a:pt x="1605" y="292"/>
                </a:lnTo>
                <a:lnTo>
                  <a:pt x="1606" y="297"/>
                </a:lnTo>
                <a:lnTo>
                  <a:pt x="1606" y="298"/>
                </a:lnTo>
                <a:lnTo>
                  <a:pt x="1607" y="290"/>
                </a:lnTo>
                <a:lnTo>
                  <a:pt x="1607" y="209"/>
                </a:lnTo>
                <a:lnTo>
                  <a:pt x="1608" y="0"/>
                </a:lnTo>
                <a:lnTo>
                  <a:pt x="1608" y="59"/>
                </a:lnTo>
                <a:lnTo>
                  <a:pt x="1609" y="177"/>
                </a:lnTo>
                <a:lnTo>
                  <a:pt x="1609" y="120"/>
                </a:lnTo>
                <a:lnTo>
                  <a:pt x="1610" y="199"/>
                </a:lnTo>
                <a:lnTo>
                  <a:pt x="1610" y="291"/>
                </a:lnTo>
                <a:lnTo>
                  <a:pt x="1611" y="301"/>
                </a:lnTo>
                <a:lnTo>
                  <a:pt x="1611" y="303"/>
                </a:lnTo>
                <a:lnTo>
                  <a:pt x="1612" y="303"/>
                </a:lnTo>
                <a:lnTo>
                  <a:pt x="1613" y="298"/>
                </a:lnTo>
                <a:lnTo>
                  <a:pt x="1613" y="277"/>
                </a:lnTo>
                <a:lnTo>
                  <a:pt x="1614" y="281"/>
                </a:lnTo>
                <a:lnTo>
                  <a:pt x="1614" y="278"/>
                </a:lnTo>
                <a:lnTo>
                  <a:pt x="1615" y="257"/>
                </a:lnTo>
                <a:lnTo>
                  <a:pt x="1615" y="231"/>
                </a:lnTo>
                <a:lnTo>
                  <a:pt x="1616" y="242"/>
                </a:lnTo>
                <a:lnTo>
                  <a:pt x="1616" y="286"/>
                </a:lnTo>
                <a:lnTo>
                  <a:pt x="1617" y="294"/>
                </a:lnTo>
                <a:lnTo>
                  <a:pt x="1617" y="285"/>
                </a:lnTo>
                <a:lnTo>
                  <a:pt x="1618" y="277"/>
                </a:lnTo>
                <a:lnTo>
                  <a:pt x="1618" y="280"/>
                </a:lnTo>
                <a:lnTo>
                  <a:pt x="1619" y="280"/>
                </a:lnTo>
                <a:lnTo>
                  <a:pt x="1619" y="272"/>
                </a:lnTo>
                <a:lnTo>
                  <a:pt x="1620" y="268"/>
                </a:lnTo>
                <a:lnTo>
                  <a:pt x="1621" y="272"/>
                </a:lnTo>
                <a:lnTo>
                  <a:pt x="1621" y="286"/>
                </a:lnTo>
                <a:lnTo>
                  <a:pt x="1622" y="301"/>
                </a:lnTo>
                <a:lnTo>
                  <a:pt x="1622" y="304"/>
                </a:lnTo>
                <a:lnTo>
                  <a:pt x="1623" y="303"/>
                </a:lnTo>
                <a:lnTo>
                  <a:pt x="1623" y="303"/>
                </a:lnTo>
                <a:lnTo>
                  <a:pt x="1624" y="306"/>
                </a:lnTo>
                <a:lnTo>
                  <a:pt x="1624" y="308"/>
                </a:lnTo>
                <a:lnTo>
                  <a:pt x="1625" y="298"/>
                </a:lnTo>
                <a:lnTo>
                  <a:pt x="1625" y="249"/>
                </a:lnTo>
                <a:lnTo>
                  <a:pt x="1626" y="224"/>
                </a:lnTo>
                <a:lnTo>
                  <a:pt x="1626" y="272"/>
                </a:lnTo>
                <a:lnTo>
                  <a:pt x="1627" y="297"/>
                </a:lnTo>
                <a:lnTo>
                  <a:pt x="1627" y="292"/>
                </a:lnTo>
                <a:lnTo>
                  <a:pt x="1628" y="281"/>
                </a:lnTo>
                <a:lnTo>
                  <a:pt x="1628" y="273"/>
                </a:lnTo>
                <a:lnTo>
                  <a:pt x="1629" y="279"/>
                </a:lnTo>
                <a:lnTo>
                  <a:pt x="1630" y="271"/>
                </a:lnTo>
                <a:lnTo>
                  <a:pt x="1630" y="241"/>
                </a:lnTo>
                <a:lnTo>
                  <a:pt x="1631" y="236"/>
                </a:lnTo>
                <a:lnTo>
                  <a:pt x="1631" y="265"/>
                </a:lnTo>
                <a:lnTo>
                  <a:pt x="1632" y="296"/>
                </a:lnTo>
                <a:lnTo>
                  <a:pt x="1632" y="303"/>
                </a:lnTo>
                <a:lnTo>
                  <a:pt x="1633" y="303"/>
                </a:lnTo>
                <a:lnTo>
                  <a:pt x="1633" y="306"/>
                </a:lnTo>
                <a:lnTo>
                  <a:pt x="1634" y="305"/>
                </a:lnTo>
                <a:lnTo>
                  <a:pt x="1634" y="296"/>
                </a:lnTo>
                <a:lnTo>
                  <a:pt x="1635" y="280"/>
                </a:lnTo>
                <a:lnTo>
                  <a:pt x="1635" y="276"/>
                </a:lnTo>
                <a:lnTo>
                  <a:pt x="1636" y="264"/>
                </a:lnTo>
                <a:lnTo>
                  <a:pt x="1637" y="218"/>
                </a:lnTo>
                <a:lnTo>
                  <a:pt x="1637" y="235"/>
                </a:lnTo>
                <a:lnTo>
                  <a:pt x="1638" y="290"/>
                </a:lnTo>
                <a:lnTo>
                  <a:pt x="1638" y="294"/>
                </a:lnTo>
                <a:lnTo>
                  <a:pt x="1639" y="287"/>
                </a:lnTo>
                <a:lnTo>
                  <a:pt x="1639" y="281"/>
                </a:lnTo>
                <a:lnTo>
                  <a:pt x="1640" y="279"/>
                </a:lnTo>
                <a:lnTo>
                  <a:pt x="1640" y="289"/>
                </a:lnTo>
                <a:lnTo>
                  <a:pt x="1641" y="295"/>
                </a:lnTo>
                <a:lnTo>
                  <a:pt x="1641" y="290"/>
                </a:lnTo>
                <a:lnTo>
                  <a:pt x="1642" y="286"/>
                </a:lnTo>
                <a:lnTo>
                  <a:pt x="1642" y="286"/>
                </a:lnTo>
                <a:lnTo>
                  <a:pt x="1643" y="288"/>
                </a:lnTo>
                <a:lnTo>
                  <a:pt x="1643" y="290"/>
                </a:lnTo>
                <a:lnTo>
                  <a:pt x="1644" y="288"/>
                </a:lnTo>
                <a:lnTo>
                  <a:pt x="1645" y="277"/>
                </a:lnTo>
                <a:lnTo>
                  <a:pt x="1645" y="259"/>
                </a:lnTo>
                <a:lnTo>
                  <a:pt x="1646" y="249"/>
                </a:lnTo>
                <a:lnTo>
                  <a:pt x="1646" y="257"/>
                </a:lnTo>
                <a:lnTo>
                  <a:pt x="1647" y="273"/>
                </a:lnTo>
                <a:lnTo>
                  <a:pt x="1647" y="281"/>
                </a:lnTo>
                <a:lnTo>
                  <a:pt x="1648" y="284"/>
                </a:lnTo>
                <a:lnTo>
                  <a:pt x="1648" y="289"/>
                </a:lnTo>
                <a:lnTo>
                  <a:pt x="1649" y="281"/>
                </a:lnTo>
                <a:lnTo>
                  <a:pt x="1649" y="270"/>
                </a:lnTo>
                <a:lnTo>
                  <a:pt x="1650" y="285"/>
                </a:lnTo>
                <a:lnTo>
                  <a:pt x="1650" y="303"/>
                </a:lnTo>
                <a:lnTo>
                  <a:pt x="1651" y="303"/>
                </a:lnTo>
                <a:lnTo>
                  <a:pt x="1651" y="299"/>
                </a:lnTo>
                <a:lnTo>
                  <a:pt x="1652" y="296"/>
                </a:lnTo>
                <a:lnTo>
                  <a:pt x="1653" y="294"/>
                </a:lnTo>
                <a:lnTo>
                  <a:pt x="1653" y="293"/>
                </a:lnTo>
                <a:lnTo>
                  <a:pt x="1654" y="293"/>
                </a:lnTo>
                <a:lnTo>
                  <a:pt x="1654" y="294"/>
                </a:lnTo>
                <a:lnTo>
                  <a:pt x="1655" y="296"/>
                </a:lnTo>
                <a:lnTo>
                  <a:pt x="1655" y="299"/>
                </a:lnTo>
                <a:lnTo>
                  <a:pt x="1656" y="304"/>
                </a:lnTo>
                <a:lnTo>
                  <a:pt x="1656" y="308"/>
                </a:lnTo>
                <a:lnTo>
                  <a:pt x="1657" y="306"/>
                </a:lnTo>
                <a:lnTo>
                  <a:pt x="1657" y="298"/>
                </a:lnTo>
                <a:lnTo>
                  <a:pt x="1658" y="293"/>
                </a:lnTo>
                <a:lnTo>
                  <a:pt x="1658" y="291"/>
                </a:lnTo>
                <a:lnTo>
                  <a:pt x="1659" y="288"/>
                </a:lnTo>
                <a:lnTo>
                  <a:pt x="1659" y="278"/>
                </a:lnTo>
                <a:lnTo>
                  <a:pt x="1660" y="266"/>
                </a:lnTo>
                <a:lnTo>
                  <a:pt x="1661" y="266"/>
                </a:lnTo>
                <a:lnTo>
                  <a:pt x="1661" y="274"/>
                </a:lnTo>
                <a:lnTo>
                  <a:pt x="1662" y="280"/>
                </a:lnTo>
                <a:lnTo>
                  <a:pt x="1662" y="288"/>
                </a:lnTo>
                <a:lnTo>
                  <a:pt x="1663" y="291"/>
                </a:lnTo>
                <a:lnTo>
                  <a:pt x="1663" y="292"/>
                </a:lnTo>
                <a:lnTo>
                  <a:pt x="1664" y="295"/>
                </a:lnTo>
                <a:lnTo>
                  <a:pt x="1664" y="299"/>
                </a:lnTo>
                <a:lnTo>
                  <a:pt x="1665" y="303"/>
                </a:lnTo>
                <a:lnTo>
                  <a:pt x="1665" y="306"/>
                </a:lnTo>
                <a:lnTo>
                  <a:pt x="1666" y="304"/>
                </a:lnTo>
                <a:lnTo>
                  <a:pt x="1667" y="301"/>
                </a:lnTo>
                <a:lnTo>
                  <a:pt x="1667" y="304"/>
                </a:lnTo>
                <a:lnTo>
                  <a:pt x="1668" y="303"/>
                </a:lnTo>
                <a:lnTo>
                  <a:pt x="1668" y="300"/>
                </a:lnTo>
                <a:lnTo>
                  <a:pt x="1669" y="304"/>
                </a:lnTo>
                <a:lnTo>
                  <a:pt x="1669" y="306"/>
                </a:lnTo>
                <a:lnTo>
                  <a:pt x="1670" y="301"/>
                </a:lnTo>
                <a:lnTo>
                  <a:pt x="1670" y="289"/>
                </a:lnTo>
                <a:lnTo>
                  <a:pt x="1671" y="279"/>
                </a:lnTo>
                <a:lnTo>
                  <a:pt x="1671" y="286"/>
                </a:lnTo>
                <a:lnTo>
                  <a:pt x="1672" y="296"/>
                </a:lnTo>
                <a:lnTo>
                  <a:pt x="1673" y="300"/>
                </a:lnTo>
                <a:lnTo>
                  <a:pt x="1673" y="298"/>
                </a:lnTo>
                <a:lnTo>
                  <a:pt x="1674" y="292"/>
                </a:lnTo>
                <a:lnTo>
                  <a:pt x="1674" y="287"/>
                </a:lnTo>
                <a:lnTo>
                  <a:pt x="1675" y="282"/>
                </a:lnTo>
                <a:lnTo>
                  <a:pt x="1675" y="279"/>
                </a:lnTo>
                <a:lnTo>
                  <a:pt x="1676" y="276"/>
                </a:lnTo>
                <a:lnTo>
                  <a:pt x="1676" y="275"/>
                </a:lnTo>
                <a:lnTo>
                  <a:pt x="1677" y="274"/>
                </a:lnTo>
                <a:lnTo>
                  <a:pt x="1677" y="275"/>
                </a:lnTo>
                <a:lnTo>
                  <a:pt x="1678" y="276"/>
                </a:lnTo>
                <a:lnTo>
                  <a:pt x="1678" y="279"/>
                </a:lnTo>
                <a:lnTo>
                  <a:pt x="1679" y="282"/>
                </a:lnTo>
                <a:lnTo>
                  <a:pt x="1679" y="287"/>
                </a:lnTo>
                <a:lnTo>
                  <a:pt x="1680" y="292"/>
                </a:lnTo>
                <a:lnTo>
                  <a:pt x="1680" y="297"/>
                </a:lnTo>
                <a:lnTo>
                  <a:pt x="1681" y="302"/>
                </a:lnTo>
                <a:lnTo>
                  <a:pt x="1682" y="306"/>
                </a:lnTo>
                <a:lnTo>
                  <a:pt x="1682" y="308"/>
                </a:lnTo>
                <a:lnTo>
                  <a:pt x="1683" y="306"/>
                </a:lnTo>
                <a:lnTo>
                  <a:pt x="1683" y="305"/>
                </a:lnTo>
                <a:lnTo>
                  <a:pt x="1684" y="305"/>
                </a:lnTo>
                <a:lnTo>
                  <a:pt x="1684" y="305"/>
                </a:lnTo>
                <a:lnTo>
                  <a:pt x="1685" y="305"/>
                </a:lnTo>
                <a:lnTo>
                  <a:pt x="1685" y="305"/>
                </a:lnTo>
                <a:lnTo>
                  <a:pt x="1686" y="305"/>
                </a:lnTo>
                <a:lnTo>
                  <a:pt x="1686" y="305"/>
                </a:lnTo>
                <a:lnTo>
                  <a:pt x="1687" y="305"/>
                </a:lnTo>
                <a:lnTo>
                  <a:pt x="1687" y="305"/>
                </a:lnTo>
                <a:lnTo>
                  <a:pt x="1688" y="305"/>
                </a:lnTo>
                <a:lnTo>
                  <a:pt x="1689" y="305"/>
                </a:lnTo>
                <a:lnTo>
                  <a:pt x="1689" y="306"/>
                </a:lnTo>
                <a:lnTo>
                  <a:pt x="1690" y="306"/>
                </a:lnTo>
                <a:lnTo>
                  <a:pt x="1690" y="306"/>
                </a:lnTo>
                <a:lnTo>
                  <a:pt x="1691" y="306"/>
                </a:lnTo>
                <a:lnTo>
                  <a:pt x="1691" y="306"/>
                </a:lnTo>
                <a:lnTo>
                  <a:pt x="1692" y="306"/>
                </a:lnTo>
                <a:lnTo>
                  <a:pt x="1692" y="305"/>
                </a:lnTo>
                <a:lnTo>
                  <a:pt x="1693" y="305"/>
                </a:lnTo>
                <a:lnTo>
                  <a:pt x="1693" y="304"/>
                </a:lnTo>
                <a:lnTo>
                  <a:pt x="1694" y="303"/>
                </a:lnTo>
                <a:lnTo>
                  <a:pt x="1694" y="302"/>
                </a:lnTo>
                <a:lnTo>
                  <a:pt x="1695" y="301"/>
                </a:lnTo>
                <a:lnTo>
                  <a:pt x="1695" y="300"/>
                </a:lnTo>
                <a:lnTo>
                  <a:pt x="1696" y="299"/>
                </a:lnTo>
                <a:lnTo>
                  <a:pt x="1697" y="298"/>
                </a:lnTo>
                <a:lnTo>
                  <a:pt x="1697" y="296"/>
                </a:lnTo>
                <a:lnTo>
                  <a:pt x="1698" y="295"/>
                </a:lnTo>
                <a:lnTo>
                  <a:pt x="1698" y="293"/>
                </a:lnTo>
                <a:lnTo>
                  <a:pt x="1699" y="291"/>
                </a:lnTo>
                <a:lnTo>
                  <a:pt x="1699" y="289"/>
                </a:lnTo>
                <a:lnTo>
                  <a:pt x="1700" y="287"/>
                </a:lnTo>
                <a:lnTo>
                  <a:pt x="1700" y="290"/>
                </a:lnTo>
                <a:lnTo>
                  <a:pt x="1701" y="301"/>
                </a:lnTo>
                <a:lnTo>
                  <a:pt x="1701" y="307"/>
                </a:lnTo>
                <a:lnTo>
                  <a:pt x="1702" y="308"/>
                </a:lnTo>
                <a:lnTo>
                  <a:pt x="1702" y="303"/>
                </a:lnTo>
                <a:lnTo>
                  <a:pt x="1703" y="303"/>
                </a:lnTo>
                <a:lnTo>
                  <a:pt x="1703" y="307"/>
                </a:lnTo>
                <a:lnTo>
                  <a:pt x="1704" y="309"/>
                </a:lnTo>
                <a:lnTo>
                  <a:pt x="1705" y="309"/>
                </a:lnTo>
                <a:lnTo>
                  <a:pt x="1705" y="306"/>
                </a:lnTo>
                <a:lnTo>
                  <a:pt x="1706" y="297"/>
                </a:lnTo>
                <a:lnTo>
                  <a:pt x="1706" y="294"/>
                </a:lnTo>
                <a:lnTo>
                  <a:pt x="1707" y="303"/>
                </a:lnTo>
                <a:lnTo>
                  <a:pt x="1707" y="303"/>
                </a:lnTo>
                <a:lnTo>
                  <a:pt x="1708" y="287"/>
                </a:lnTo>
                <a:lnTo>
                  <a:pt x="1708" y="280"/>
                </a:lnTo>
                <a:lnTo>
                  <a:pt x="1709" y="287"/>
                </a:lnTo>
                <a:lnTo>
                  <a:pt x="1709" y="295"/>
                </a:lnTo>
                <a:lnTo>
                  <a:pt x="1710" y="301"/>
                </a:lnTo>
                <a:lnTo>
                  <a:pt x="1710" y="306"/>
                </a:lnTo>
                <a:lnTo>
                  <a:pt x="1711" y="308"/>
                </a:lnTo>
                <a:lnTo>
                  <a:pt x="1711" y="306"/>
                </a:lnTo>
                <a:lnTo>
                  <a:pt x="1712" y="303"/>
                </a:lnTo>
                <a:lnTo>
                  <a:pt x="1713" y="300"/>
                </a:lnTo>
                <a:lnTo>
                  <a:pt x="1713" y="298"/>
                </a:lnTo>
                <a:lnTo>
                  <a:pt x="1714" y="297"/>
                </a:lnTo>
                <a:lnTo>
                  <a:pt x="1714" y="295"/>
                </a:lnTo>
                <a:lnTo>
                  <a:pt x="1715" y="295"/>
                </a:lnTo>
                <a:lnTo>
                  <a:pt x="1715" y="295"/>
                </a:lnTo>
                <a:lnTo>
                  <a:pt x="1716" y="295"/>
                </a:lnTo>
                <a:lnTo>
                  <a:pt x="1716" y="295"/>
                </a:lnTo>
                <a:lnTo>
                  <a:pt x="1717" y="296"/>
                </a:lnTo>
                <a:lnTo>
                  <a:pt x="1717" y="297"/>
                </a:lnTo>
                <a:lnTo>
                  <a:pt x="1718" y="302"/>
                </a:lnTo>
                <a:lnTo>
                  <a:pt x="1718" y="299"/>
                </a:lnTo>
                <a:lnTo>
                  <a:pt x="1719" y="289"/>
                </a:lnTo>
                <a:lnTo>
                  <a:pt x="1719" y="292"/>
                </a:lnTo>
                <a:lnTo>
                  <a:pt x="1720" y="301"/>
                </a:lnTo>
                <a:lnTo>
                  <a:pt x="1721" y="306"/>
                </a:lnTo>
                <a:lnTo>
                  <a:pt x="1721" y="302"/>
                </a:lnTo>
                <a:lnTo>
                  <a:pt x="1722" y="295"/>
                </a:lnTo>
                <a:lnTo>
                  <a:pt x="1722" y="291"/>
                </a:lnTo>
                <a:lnTo>
                  <a:pt x="1723" y="288"/>
                </a:lnTo>
                <a:lnTo>
                  <a:pt x="1723" y="287"/>
                </a:lnTo>
                <a:lnTo>
                  <a:pt x="1724" y="288"/>
                </a:lnTo>
                <a:lnTo>
                  <a:pt x="1724" y="290"/>
                </a:lnTo>
                <a:lnTo>
                  <a:pt x="1725" y="294"/>
                </a:lnTo>
                <a:lnTo>
                  <a:pt x="1725" y="299"/>
                </a:lnTo>
                <a:lnTo>
                  <a:pt x="1726" y="305"/>
                </a:lnTo>
                <a:lnTo>
                  <a:pt x="1726" y="307"/>
                </a:lnTo>
                <a:lnTo>
                  <a:pt x="1727" y="305"/>
                </a:lnTo>
                <a:lnTo>
                  <a:pt x="1727" y="307"/>
                </a:lnTo>
                <a:lnTo>
                  <a:pt x="1728" y="309"/>
                </a:lnTo>
                <a:lnTo>
                  <a:pt x="1729" y="309"/>
                </a:lnTo>
                <a:lnTo>
                  <a:pt x="1729" y="308"/>
                </a:lnTo>
                <a:lnTo>
                  <a:pt x="1730" y="309"/>
                </a:lnTo>
                <a:lnTo>
                  <a:pt x="1730" y="309"/>
                </a:lnTo>
                <a:lnTo>
                  <a:pt x="1731" y="309"/>
                </a:lnTo>
                <a:lnTo>
                  <a:pt x="1731" y="308"/>
                </a:lnTo>
                <a:lnTo>
                  <a:pt x="1732" y="308"/>
                </a:lnTo>
                <a:lnTo>
                  <a:pt x="1732" y="307"/>
                </a:lnTo>
                <a:lnTo>
                  <a:pt x="1733" y="307"/>
                </a:lnTo>
                <a:lnTo>
                  <a:pt x="1733" y="303"/>
                </a:lnTo>
                <a:lnTo>
                  <a:pt x="1734" y="295"/>
                </a:lnTo>
                <a:lnTo>
                  <a:pt x="1734" y="288"/>
                </a:lnTo>
                <a:lnTo>
                  <a:pt x="1735" y="284"/>
                </a:lnTo>
                <a:lnTo>
                  <a:pt x="1735" y="281"/>
                </a:lnTo>
                <a:lnTo>
                  <a:pt x="1736" y="281"/>
                </a:lnTo>
                <a:lnTo>
                  <a:pt x="1737" y="283"/>
                </a:lnTo>
                <a:lnTo>
                  <a:pt x="1737" y="286"/>
                </a:lnTo>
                <a:lnTo>
                  <a:pt x="1738" y="293"/>
                </a:lnTo>
                <a:lnTo>
                  <a:pt x="1738" y="293"/>
                </a:lnTo>
                <a:lnTo>
                  <a:pt x="1739" y="284"/>
                </a:lnTo>
                <a:lnTo>
                  <a:pt x="1739" y="250"/>
                </a:lnTo>
                <a:lnTo>
                  <a:pt x="1740" y="256"/>
                </a:lnTo>
                <a:lnTo>
                  <a:pt x="1741" y="283"/>
                </a:lnTo>
                <a:lnTo>
                  <a:pt x="1741" y="278"/>
                </a:lnTo>
                <a:lnTo>
                  <a:pt x="1742" y="282"/>
                </a:lnTo>
                <a:lnTo>
                  <a:pt x="1742" y="293"/>
                </a:lnTo>
                <a:lnTo>
                  <a:pt x="1743" y="298"/>
                </a:lnTo>
                <a:lnTo>
                  <a:pt x="1743" y="300"/>
                </a:lnTo>
                <a:lnTo>
                  <a:pt x="1744" y="304"/>
                </a:lnTo>
                <a:lnTo>
                  <a:pt x="1744" y="306"/>
                </a:lnTo>
                <a:lnTo>
                  <a:pt x="1745" y="293"/>
                </a:lnTo>
                <a:lnTo>
                  <a:pt x="1745" y="270"/>
                </a:lnTo>
                <a:lnTo>
                  <a:pt x="1746" y="277"/>
                </a:lnTo>
                <a:lnTo>
                  <a:pt x="1746" y="285"/>
                </a:lnTo>
                <a:lnTo>
                  <a:pt x="1747" y="281"/>
                </a:lnTo>
                <a:lnTo>
                  <a:pt x="1747" y="292"/>
                </a:lnTo>
                <a:lnTo>
                  <a:pt x="1748" y="283"/>
                </a:lnTo>
                <a:lnTo>
                  <a:pt x="1749" y="252"/>
                </a:lnTo>
                <a:lnTo>
                  <a:pt x="1749" y="261"/>
                </a:lnTo>
                <a:lnTo>
                  <a:pt x="1750" y="295"/>
                </a:lnTo>
                <a:lnTo>
                  <a:pt x="1750" y="309"/>
                </a:lnTo>
                <a:lnTo>
                  <a:pt x="1751" y="307"/>
                </a:lnTo>
                <a:lnTo>
                  <a:pt x="1751" y="306"/>
                </a:lnTo>
                <a:lnTo>
                  <a:pt x="1752" y="307"/>
                </a:lnTo>
                <a:lnTo>
                  <a:pt x="1752" y="306"/>
                </a:lnTo>
                <a:lnTo>
                  <a:pt x="1753" y="286"/>
                </a:lnTo>
                <a:lnTo>
                  <a:pt x="1753" y="281"/>
                </a:lnTo>
                <a:lnTo>
                  <a:pt x="1754" y="273"/>
                </a:lnTo>
                <a:lnTo>
                  <a:pt x="1754" y="265"/>
                </a:lnTo>
                <a:lnTo>
                  <a:pt x="1755" y="280"/>
                </a:lnTo>
                <a:lnTo>
                  <a:pt x="1755" y="276"/>
                </a:lnTo>
                <a:lnTo>
                  <a:pt x="1756" y="277"/>
                </a:lnTo>
                <a:lnTo>
                  <a:pt x="1756" y="289"/>
                </a:lnTo>
                <a:lnTo>
                  <a:pt x="1757" y="285"/>
                </a:lnTo>
                <a:lnTo>
                  <a:pt x="1758" y="271"/>
                </a:lnTo>
                <a:lnTo>
                  <a:pt x="1758" y="273"/>
                </a:lnTo>
                <a:lnTo>
                  <a:pt x="1759" y="253"/>
                </a:lnTo>
                <a:lnTo>
                  <a:pt x="1759" y="238"/>
                </a:lnTo>
                <a:lnTo>
                  <a:pt x="1760" y="277"/>
                </a:lnTo>
                <a:lnTo>
                  <a:pt x="1760" y="306"/>
                </a:lnTo>
                <a:lnTo>
                  <a:pt x="1761" y="307"/>
                </a:lnTo>
                <a:lnTo>
                  <a:pt x="1761" y="307"/>
                </a:lnTo>
                <a:lnTo>
                  <a:pt x="1762" y="308"/>
                </a:lnTo>
                <a:lnTo>
                  <a:pt x="1762" y="309"/>
                </a:lnTo>
                <a:lnTo>
                  <a:pt x="1763" y="299"/>
                </a:lnTo>
                <a:lnTo>
                  <a:pt x="1763" y="295"/>
                </a:lnTo>
                <a:lnTo>
                  <a:pt x="1764" y="301"/>
                </a:lnTo>
                <a:lnTo>
                  <a:pt x="1765" y="283"/>
                </a:lnTo>
                <a:lnTo>
                  <a:pt x="1765" y="253"/>
                </a:lnTo>
                <a:lnTo>
                  <a:pt x="1766" y="261"/>
                </a:lnTo>
                <a:lnTo>
                  <a:pt x="1766" y="285"/>
                </a:lnTo>
                <a:lnTo>
                  <a:pt x="1767" y="290"/>
                </a:lnTo>
                <a:lnTo>
                  <a:pt x="1767" y="283"/>
                </a:lnTo>
                <a:lnTo>
                  <a:pt x="1768" y="271"/>
                </a:lnTo>
                <a:lnTo>
                  <a:pt x="1768" y="277"/>
                </a:lnTo>
                <a:lnTo>
                  <a:pt x="1769" y="264"/>
                </a:lnTo>
                <a:lnTo>
                  <a:pt x="1769" y="237"/>
                </a:lnTo>
                <a:lnTo>
                  <a:pt x="1770" y="259"/>
                </a:lnTo>
                <a:lnTo>
                  <a:pt x="1770" y="299"/>
                </a:lnTo>
                <a:lnTo>
                  <a:pt x="1771" y="309"/>
                </a:lnTo>
                <a:lnTo>
                  <a:pt x="1771" y="303"/>
                </a:lnTo>
                <a:lnTo>
                  <a:pt x="1772" y="304"/>
                </a:lnTo>
                <a:lnTo>
                  <a:pt x="1773" y="305"/>
                </a:lnTo>
                <a:lnTo>
                  <a:pt x="1773" y="306"/>
                </a:lnTo>
                <a:lnTo>
                  <a:pt x="1774" y="309"/>
                </a:lnTo>
                <a:lnTo>
                  <a:pt x="1774" y="273"/>
                </a:lnTo>
                <a:lnTo>
                  <a:pt x="1775" y="244"/>
                </a:lnTo>
                <a:lnTo>
                  <a:pt x="1775" y="268"/>
                </a:lnTo>
                <a:lnTo>
                  <a:pt x="1776" y="270"/>
                </a:lnTo>
                <a:lnTo>
                  <a:pt x="1776" y="270"/>
                </a:lnTo>
                <a:lnTo>
                  <a:pt x="1777" y="286"/>
                </a:lnTo>
                <a:lnTo>
                  <a:pt x="1777" y="289"/>
                </a:lnTo>
                <a:lnTo>
                  <a:pt x="1778" y="288"/>
                </a:lnTo>
                <a:lnTo>
                  <a:pt x="1778" y="292"/>
                </a:lnTo>
                <a:lnTo>
                  <a:pt x="1779" y="294"/>
                </a:lnTo>
                <a:lnTo>
                  <a:pt x="1779" y="289"/>
                </a:lnTo>
                <a:lnTo>
                  <a:pt x="1780" y="286"/>
                </a:lnTo>
                <a:lnTo>
                  <a:pt x="1781" y="291"/>
                </a:lnTo>
                <a:lnTo>
                  <a:pt x="1781" y="299"/>
                </a:lnTo>
                <a:lnTo>
                  <a:pt x="1782" y="305"/>
                </a:lnTo>
                <a:lnTo>
                  <a:pt x="1782" y="304"/>
                </a:lnTo>
                <a:lnTo>
                  <a:pt x="1783" y="299"/>
                </a:lnTo>
                <a:lnTo>
                  <a:pt x="1783" y="282"/>
                </a:lnTo>
                <a:lnTo>
                  <a:pt x="1784" y="280"/>
                </a:lnTo>
                <a:lnTo>
                  <a:pt x="1784" y="262"/>
                </a:lnTo>
                <a:lnTo>
                  <a:pt x="1785" y="216"/>
                </a:lnTo>
                <a:lnTo>
                  <a:pt x="1785" y="216"/>
                </a:lnTo>
                <a:lnTo>
                  <a:pt x="1786" y="254"/>
                </a:lnTo>
                <a:lnTo>
                  <a:pt x="1786" y="293"/>
                </a:lnTo>
                <a:lnTo>
                  <a:pt x="1787" y="297"/>
                </a:lnTo>
                <a:lnTo>
                  <a:pt x="1787" y="284"/>
                </a:lnTo>
                <a:lnTo>
                  <a:pt x="1788" y="286"/>
                </a:lnTo>
                <a:lnTo>
                  <a:pt x="1789" y="290"/>
                </a:lnTo>
                <a:lnTo>
                  <a:pt x="1789" y="289"/>
                </a:lnTo>
                <a:lnTo>
                  <a:pt x="1790" y="288"/>
                </a:lnTo>
                <a:lnTo>
                  <a:pt x="1790" y="286"/>
                </a:lnTo>
                <a:lnTo>
                  <a:pt x="1791" y="284"/>
                </a:lnTo>
                <a:lnTo>
                  <a:pt x="1791" y="282"/>
                </a:lnTo>
                <a:lnTo>
                  <a:pt x="1792" y="280"/>
                </a:lnTo>
                <a:lnTo>
                  <a:pt x="1792" y="278"/>
                </a:lnTo>
                <a:lnTo>
                  <a:pt x="1793" y="277"/>
                </a:lnTo>
                <a:lnTo>
                  <a:pt x="1793" y="277"/>
                </a:lnTo>
                <a:lnTo>
                  <a:pt x="1794" y="276"/>
                </a:lnTo>
                <a:lnTo>
                  <a:pt x="1794" y="277"/>
                </a:lnTo>
                <a:lnTo>
                  <a:pt x="1795" y="277"/>
                </a:lnTo>
                <a:lnTo>
                  <a:pt x="1795" y="279"/>
                </a:lnTo>
                <a:lnTo>
                  <a:pt x="1796" y="280"/>
                </a:lnTo>
                <a:lnTo>
                  <a:pt x="1797" y="283"/>
                </a:lnTo>
                <a:lnTo>
                  <a:pt x="1797" y="286"/>
                </a:lnTo>
                <a:lnTo>
                  <a:pt x="1798" y="289"/>
                </a:lnTo>
                <a:lnTo>
                  <a:pt x="1798" y="293"/>
                </a:lnTo>
                <a:lnTo>
                  <a:pt x="1799" y="297"/>
                </a:lnTo>
                <a:lnTo>
                  <a:pt x="1799" y="300"/>
                </a:lnTo>
                <a:lnTo>
                  <a:pt x="1800" y="304"/>
                </a:lnTo>
                <a:lnTo>
                  <a:pt x="1800" y="305"/>
                </a:lnTo>
                <a:lnTo>
                  <a:pt x="1801" y="304"/>
                </a:lnTo>
                <a:lnTo>
                  <a:pt x="1801" y="302"/>
                </a:lnTo>
                <a:lnTo>
                  <a:pt x="1802" y="299"/>
                </a:lnTo>
                <a:lnTo>
                  <a:pt x="1802" y="296"/>
                </a:lnTo>
                <a:lnTo>
                  <a:pt x="1803" y="294"/>
                </a:lnTo>
                <a:lnTo>
                  <a:pt x="1803" y="292"/>
                </a:lnTo>
                <a:lnTo>
                  <a:pt x="1804" y="290"/>
                </a:lnTo>
                <a:lnTo>
                  <a:pt x="1805" y="288"/>
                </a:lnTo>
                <a:lnTo>
                  <a:pt x="1805" y="287"/>
                </a:lnTo>
                <a:lnTo>
                  <a:pt x="1806" y="286"/>
                </a:lnTo>
                <a:lnTo>
                  <a:pt x="1806" y="286"/>
                </a:lnTo>
                <a:lnTo>
                  <a:pt x="1807" y="286"/>
                </a:lnTo>
                <a:lnTo>
                  <a:pt x="1807" y="286"/>
                </a:lnTo>
                <a:lnTo>
                  <a:pt x="1808" y="286"/>
                </a:lnTo>
                <a:lnTo>
                  <a:pt x="1808" y="287"/>
                </a:lnTo>
                <a:lnTo>
                  <a:pt x="1809" y="288"/>
                </a:lnTo>
                <a:lnTo>
                  <a:pt x="1810" y="289"/>
                </a:lnTo>
                <a:lnTo>
                  <a:pt x="1810" y="288"/>
                </a:lnTo>
                <a:lnTo>
                  <a:pt x="1811" y="291"/>
                </a:lnTo>
                <a:lnTo>
                  <a:pt x="1811" y="299"/>
                </a:lnTo>
                <a:lnTo>
                  <a:pt x="1812" y="298"/>
                </a:lnTo>
                <a:lnTo>
                  <a:pt x="1812" y="293"/>
                </a:lnTo>
                <a:lnTo>
                  <a:pt x="1813" y="290"/>
                </a:lnTo>
                <a:lnTo>
                  <a:pt x="1813" y="293"/>
                </a:lnTo>
                <a:lnTo>
                  <a:pt x="1814" y="287"/>
                </a:lnTo>
                <a:lnTo>
                  <a:pt x="1814" y="269"/>
                </a:lnTo>
                <a:lnTo>
                  <a:pt x="1815" y="254"/>
                </a:lnTo>
                <a:lnTo>
                  <a:pt x="1815" y="244"/>
                </a:lnTo>
                <a:lnTo>
                  <a:pt x="1816" y="248"/>
                </a:lnTo>
                <a:lnTo>
                  <a:pt x="1817" y="265"/>
                </a:lnTo>
                <a:lnTo>
                  <a:pt x="1817" y="288"/>
                </a:lnTo>
                <a:lnTo>
                  <a:pt x="1818" y="303"/>
                </a:lnTo>
                <a:lnTo>
                  <a:pt x="1818" y="307"/>
                </a:lnTo>
                <a:lnTo>
                  <a:pt x="1819" y="292"/>
                </a:lnTo>
                <a:lnTo>
                  <a:pt x="1819" y="278"/>
                </a:lnTo>
                <a:lnTo>
                  <a:pt x="1820" y="273"/>
                </a:lnTo>
                <a:lnTo>
                  <a:pt x="1820" y="271"/>
                </a:lnTo>
                <a:lnTo>
                  <a:pt x="1821" y="271"/>
                </a:lnTo>
                <a:lnTo>
                  <a:pt x="1821" y="256"/>
                </a:lnTo>
                <a:lnTo>
                  <a:pt x="1822" y="265"/>
                </a:lnTo>
                <a:lnTo>
                  <a:pt x="1822" y="291"/>
                </a:lnTo>
                <a:lnTo>
                  <a:pt x="1823" y="297"/>
                </a:lnTo>
                <a:lnTo>
                  <a:pt x="1823" y="296"/>
                </a:lnTo>
                <a:lnTo>
                  <a:pt x="1824" y="297"/>
                </a:lnTo>
                <a:lnTo>
                  <a:pt x="1825" y="295"/>
                </a:lnTo>
                <a:lnTo>
                  <a:pt x="1825" y="295"/>
                </a:lnTo>
                <a:lnTo>
                  <a:pt x="1826" y="297"/>
                </a:lnTo>
                <a:lnTo>
                  <a:pt x="1826" y="295"/>
                </a:lnTo>
                <a:lnTo>
                  <a:pt x="1827" y="293"/>
                </a:lnTo>
                <a:lnTo>
                  <a:pt x="1827" y="295"/>
                </a:lnTo>
                <a:lnTo>
                  <a:pt x="1828" y="299"/>
                </a:lnTo>
                <a:lnTo>
                  <a:pt x="1828" y="302"/>
                </a:lnTo>
                <a:lnTo>
                  <a:pt x="1829" y="302"/>
                </a:lnTo>
                <a:lnTo>
                  <a:pt x="1829" y="297"/>
                </a:lnTo>
                <a:lnTo>
                  <a:pt x="1830" y="292"/>
                </a:lnTo>
                <a:lnTo>
                  <a:pt x="1830" y="290"/>
                </a:lnTo>
                <a:lnTo>
                  <a:pt x="1831" y="289"/>
                </a:lnTo>
                <a:lnTo>
                  <a:pt x="1831" y="288"/>
                </a:lnTo>
                <a:lnTo>
                  <a:pt x="1832" y="289"/>
                </a:lnTo>
                <a:lnTo>
                  <a:pt x="1832" y="290"/>
                </a:lnTo>
                <a:lnTo>
                  <a:pt x="1833" y="291"/>
                </a:lnTo>
                <a:lnTo>
                  <a:pt x="1834" y="293"/>
                </a:lnTo>
                <a:lnTo>
                  <a:pt x="1834" y="295"/>
                </a:lnTo>
                <a:lnTo>
                  <a:pt x="1835" y="296"/>
                </a:lnTo>
                <a:lnTo>
                  <a:pt x="1835" y="294"/>
                </a:lnTo>
                <a:lnTo>
                  <a:pt x="1836" y="291"/>
                </a:lnTo>
                <a:lnTo>
                  <a:pt x="1836" y="284"/>
                </a:lnTo>
                <a:lnTo>
                  <a:pt x="1837" y="277"/>
                </a:lnTo>
                <a:lnTo>
                  <a:pt x="1837" y="265"/>
                </a:lnTo>
                <a:lnTo>
                  <a:pt x="1838" y="260"/>
                </a:lnTo>
                <a:lnTo>
                  <a:pt x="1838" y="268"/>
                </a:lnTo>
                <a:lnTo>
                  <a:pt x="1839" y="269"/>
                </a:lnTo>
                <a:lnTo>
                  <a:pt x="1839" y="267"/>
                </a:lnTo>
                <a:lnTo>
                  <a:pt x="1840" y="286"/>
                </a:lnTo>
                <a:lnTo>
                  <a:pt x="1841" y="292"/>
                </a:lnTo>
                <a:lnTo>
                  <a:pt x="1841" y="290"/>
                </a:lnTo>
                <a:lnTo>
                  <a:pt x="1842" y="298"/>
                </a:lnTo>
                <a:lnTo>
                  <a:pt x="1842" y="298"/>
                </a:lnTo>
                <a:lnTo>
                  <a:pt x="1843" y="296"/>
                </a:lnTo>
                <a:lnTo>
                  <a:pt x="1843" y="294"/>
                </a:lnTo>
                <a:lnTo>
                  <a:pt x="1844" y="292"/>
                </a:lnTo>
                <a:lnTo>
                  <a:pt x="1844" y="295"/>
                </a:lnTo>
                <a:lnTo>
                  <a:pt x="1845" y="267"/>
                </a:lnTo>
                <a:lnTo>
                  <a:pt x="1845" y="233"/>
                </a:lnTo>
                <a:lnTo>
                  <a:pt x="1846" y="254"/>
                </a:lnTo>
                <a:lnTo>
                  <a:pt x="1846" y="291"/>
                </a:lnTo>
                <a:lnTo>
                  <a:pt x="1847" y="250"/>
                </a:lnTo>
                <a:lnTo>
                  <a:pt x="1847" y="209"/>
                </a:lnTo>
                <a:lnTo>
                  <a:pt x="1848" y="224"/>
                </a:lnTo>
                <a:lnTo>
                  <a:pt x="1849" y="255"/>
                </a:lnTo>
                <a:lnTo>
                  <a:pt x="1849" y="300"/>
                </a:lnTo>
                <a:lnTo>
                  <a:pt x="1850" y="306"/>
                </a:lnTo>
                <a:lnTo>
                  <a:pt x="1850" y="299"/>
                </a:lnTo>
                <a:lnTo>
                  <a:pt x="1851" y="262"/>
                </a:lnTo>
                <a:lnTo>
                  <a:pt x="1851" y="250"/>
                </a:lnTo>
                <a:lnTo>
                  <a:pt x="1852" y="277"/>
                </a:lnTo>
                <a:lnTo>
                  <a:pt x="1852" y="289"/>
                </a:lnTo>
                <a:lnTo>
                  <a:pt x="1853" y="291"/>
                </a:lnTo>
                <a:lnTo>
                  <a:pt x="1853" y="288"/>
                </a:lnTo>
                <a:lnTo>
                  <a:pt x="1854" y="296"/>
                </a:lnTo>
                <a:lnTo>
                  <a:pt x="1854" y="294"/>
                </a:lnTo>
                <a:lnTo>
                  <a:pt x="1855" y="288"/>
                </a:lnTo>
                <a:lnTo>
                  <a:pt x="1855" y="293"/>
                </a:lnTo>
                <a:lnTo>
                  <a:pt x="1856" y="285"/>
                </a:lnTo>
                <a:lnTo>
                  <a:pt x="1857" y="268"/>
                </a:lnTo>
                <a:lnTo>
                  <a:pt x="1857" y="267"/>
                </a:lnTo>
                <a:lnTo>
                  <a:pt x="1858" y="289"/>
                </a:lnTo>
                <a:lnTo>
                  <a:pt x="1858" y="290"/>
                </a:lnTo>
                <a:lnTo>
                  <a:pt x="1859" y="280"/>
                </a:lnTo>
                <a:lnTo>
                  <a:pt x="1859" y="283"/>
                </a:lnTo>
                <a:lnTo>
                  <a:pt x="1860" y="220"/>
                </a:lnTo>
                <a:lnTo>
                  <a:pt x="1860" y="213"/>
                </a:lnTo>
                <a:lnTo>
                  <a:pt x="1861" y="261"/>
                </a:lnTo>
                <a:lnTo>
                  <a:pt x="1861" y="267"/>
                </a:lnTo>
                <a:lnTo>
                  <a:pt x="1862" y="289"/>
                </a:lnTo>
                <a:lnTo>
                  <a:pt x="1862" y="300"/>
                </a:lnTo>
                <a:lnTo>
                  <a:pt x="1863" y="303"/>
                </a:lnTo>
                <a:lnTo>
                  <a:pt x="1863" y="299"/>
                </a:lnTo>
                <a:lnTo>
                  <a:pt x="1864" y="295"/>
                </a:lnTo>
                <a:lnTo>
                  <a:pt x="1865" y="295"/>
                </a:lnTo>
                <a:lnTo>
                  <a:pt x="1865" y="297"/>
                </a:lnTo>
                <a:lnTo>
                  <a:pt x="1866" y="302"/>
                </a:lnTo>
                <a:lnTo>
                  <a:pt x="1866" y="306"/>
                </a:lnTo>
                <a:lnTo>
                  <a:pt x="1867" y="307"/>
                </a:lnTo>
                <a:lnTo>
                  <a:pt x="1867" y="307"/>
                </a:lnTo>
                <a:lnTo>
                  <a:pt x="1868" y="307"/>
                </a:lnTo>
                <a:lnTo>
                  <a:pt x="1868" y="304"/>
                </a:lnTo>
                <a:lnTo>
                  <a:pt x="1869" y="299"/>
                </a:lnTo>
                <a:lnTo>
                  <a:pt x="1869" y="293"/>
                </a:lnTo>
                <a:lnTo>
                  <a:pt x="1870" y="290"/>
                </a:lnTo>
                <a:lnTo>
                  <a:pt x="1870" y="293"/>
                </a:lnTo>
                <a:lnTo>
                  <a:pt x="1871" y="299"/>
                </a:lnTo>
                <a:lnTo>
                  <a:pt x="1871" y="302"/>
                </a:lnTo>
                <a:lnTo>
                  <a:pt x="1872" y="301"/>
                </a:lnTo>
                <a:lnTo>
                  <a:pt x="1873" y="299"/>
                </a:lnTo>
                <a:lnTo>
                  <a:pt x="1873" y="296"/>
                </a:lnTo>
                <a:lnTo>
                  <a:pt x="1874" y="293"/>
                </a:lnTo>
                <a:lnTo>
                  <a:pt x="1874" y="290"/>
                </a:lnTo>
                <a:lnTo>
                  <a:pt x="1875" y="288"/>
                </a:lnTo>
                <a:lnTo>
                  <a:pt x="1875" y="285"/>
                </a:lnTo>
                <a:lnTo>
                  <a:pt x="1876" y="284"/>
                </a:lnTo>
                <a:lnTo>
                  <a:pt x="1876" y="283"/>
                </a:lnTo>
                <a:lnTo>
                  <a:pt x="1877" y="282"/>
                </a:lnTo>
                <a:lnTo>
                  <a:pt x="1878" y="281"/>
                </a:lnTo>
                <a:lnTo>
                  <a:pt x="1878" y="282"/>
                </a:lnTo>
                <a:lnTo>
                  <a:pt x="1879" y="282"/>
                </a:lnTo>
                <a:lnTo>
                  <a:pt x="1879" y="283"/>
                </a:lnTo>
                <a:lnTo>
                  <a:pt x="1880" y="284"/>
                </a:lnTo>
                <a:lnTo>
                  <a:pt x="1880" y="286"/>
                </a:lnTo>
                <a:lnTo>
                  <a:pt x="1881" y="288"/>
                </a:lnTo>
                <a:lnTo>
                  <a:pt x="1881" y="290"/>
                </a:lnTo>
                <a:lnTo>
                  <a:pt x="1882" y="292"/>
                </a:lnTo>
                <a:lnTo>
                  <a:pt x="1882" y="294"/>
                </a:lnTo>
                <a:lnTo>
                  <a:pt x="1883" y="294"/>
                </a:lnTo>
                <a:lnTo>
                  <a:pt x="1883" y="294"/>
                </a:lnTo>
                <a:lnTo>
                  <a:pt x="1884" y="292"/>
                </a:lnTo>
                <a:lnTo>
                  <a:pt x="1884" y="288"/>
                </a:lnTo>
                <a:lnTo>
                  <a:pt x="1885" y="283"/>
                </a:lnTo>
                <a:lnTo>
                  <a:pt x="1886" y="277"/>
                </a:lnTo>
                <a:lnTo>
                  <a:pt x="1886" y="271"/>
                </a:lnTo>
                <a:lnTo>
                  <a:pt x="1887" y="263"/>
                </a:lnTo>
                <a:lnTo>
                  <a:pt x="1887" y="255"/>
                </a:lnTo>
                <a:lnTo>
                  <a:pt x="1888" y="246"/>
                </a:lnTo>
                <a:lnTo>
                  <a:pt x="1888" y="247"/>
                </a:lnTo>
                <a:lnTo>
                  <a:pt x="1889" y="264"/>
                </a:lnTo>
                <a:lnTo>
                  <a:pt x="1889" y="283"/>
                </a:lnTo>
                <a:lnTo>
                  <a:pt x="1890" y="294"/>
                </a:lnTo>
                <a:lnTo>
                  <a:pt x="1890" y="294"/>
                </a:lnTo>
                <a:lnTo>
                  <a:pt x="1891" y="288"/>
                </a:lnTo>
                <a:lnTo>
                  <a:pt x="1891" y="282"/>
                </a:lnTo>
                <a:lnTo>
                  <a:pt x="1892" y="279"/>
                </a:lnTo>
                <a:lnTo>
                  <a:pt x="1893" y="279"/>
                </a:lnTo>
                <a:lnTo>
                  <a:pt x="1893" y="281"/>
                </a:lnTo>
                <a:lnTo>
                  <a:pt x="1894" y="287"/>
                </a:lnTo>
                <a:lnTo>
                  <a:pt x="1894" y="296"/>
                </a:lnTo>
                <a:lnTo>
                  <a:pt x="1895" y="302"/>
                </a:lnTo>
                <a:lnTo>
                  <a:pt x="1895" y="302"/>
                </a:lnTo>
                <a:lnTo>
                  <a:pt x="1896" y="300"/>
                </a:lnTo>
                <a:lnTo>
                  <a:pt x="1896" y="298"/>
                </a:lnTo>
                <a:lnTo>
                  <a:pt x="1897" y="288"/>
                </a:lnTo>
                <a:lnTo>
                  <a:pt x="1897" y="282"/>
                </a:lnTo>
                <a:lnTo>
                  <a:pt x="1898" y="272"/>
                </a:lnTo>
                <a:lnTo>
                  <a:pt x="1898" y="254"/>
                </a:lnTo>
                <a:lnTo>
                  <a:pt x="1899" y="238"/>
                </a:lnTo>
                <a:lnTo>
                  <a:pt x="1899" y="230"/>
                </a:lnTo>
                <a:lnTo>
                  <a:pt x="1900" y="231"/>
                </a:lnTo>
                <a:lnTo>
                  <a:pt x="1901" y="241"/>
                </a:lnTo>
                <a:lnTo>
                  <a:pt x="1901" y="261"/>
                </a:lnTo>
                <a:lnTo>
                  <a:pt x="1902" y="290"/>
                </a:lnTo>
                <a:lnTo>
                  <a:pt x="1902" y="301"/>
                </a:lnTo>
                <a:lnTo>
                  <a:pt x="1903" y="294"/>
                </a:lnTo>
                <a:lnTo>
                  <a:pt x="1903" y="293"/>
                </a:lnTo>
                <a:lnTo>
                  <a:pt x="1904" y="294"/>
                </a:lnTo>
                <a:lnTo>
                  <a:pt x="1904" y="295"/>
                </a:lnTo>
                <a:lnTo>
                  <a:pt x="1905" y="296"/>
                </a:lnTo>
                <a:lnTo>
                  <a:pt x="1905" y="295"/>
                </a:lnTo>
                <a:lnTo>
                  <a:pt x="1906" y="295"/>
                </a:lnTo>
                <a:lnTo>
                  <a:pt x="1906" y="294"/>
                </a:lnTo>
                <a:lnTo>
                  <a:pt x="1907" y="289"/>
                </a:lnTo>
                <a:lnTo>
                  <a:pt x="1907" y="287"/>
                </a:lnTo>
                <a:lnTo>
                  <a:pt x="1908" y="291"/>
                </a:lnTo>
                <a:lnTo>
                  <a:pt x="1908" y="295"/>
                </a:lnTo>
                <a:lnTo>
                  <a:pt x="1909" y="298"/>
                </a:lnTo>
                <a:lnTo>
                  <a:pt x="1910" y="300"/>
                </a:lnTo>
                <a:lnTo>
                  <a:pt x="1910" y="301"/>
                </a:lnTo>
                <a:lnTo>
                  <a:pt x="1911" y="302"/>
                </a:lnTo>
                <a:lnTo>
                  <a:pt x="1911" y="303"/>
                </a:lnTo>
                <a:lnTo>
                  <a:pt x="1912" y="305"/>
                </a:lnTo>
                <a:lnTo>
                  <a:pt x="1912" y="290"/>
                </a:lnTo>
                <a:lnTo>
                  <a:pt x="1913" y="247"/>
                </a:lnTo>
                <a:lnTo>
                  <a:pt x="1913" y="240"/>
                </a:lnTo>
                <a:lnTo>
                  <a:pt x="1914" y="237"/>
                </a:lnTo>
                <a:lnTo>
                  <a:pt x="1914" y="252"/>
                </a:lnTo>
                <a:lnTo>
                  <a:pt x="1915" y="291"/>
                </a:lnTo>
                <a:lnTo>
                  <a:pt x="1915" y="304"/>
                </a:lnTo>
                <a:lnTo>
                  <a:pt x="1916" y="306"/>
                </a:lnTo>
                <a:lnTo>
                  <a:pt x="1917" y="308"/>
                </a:lnTo>
                <a:lnTo>
                  <a:pt x="1917" y="307"/>
                </a:lnTo>
                <a:lnTo>
                  <a:pt x="1918" y="306"/>
                </a:lnTo>
                <a:lnTo>
                  <a:pt x="1918" y="303"/>
                </a:lnTo>
                <a:lnTo>
                  <a:pt x="1919" y="302"/>
                </a:lnTo>
                <a:lnTo>
                  <a:pt x="1919" y="303"/>
                </a:lnTo>
                <a:lnTo>
                  <a:pt x="1920" y="303"/>
                </a:lnTo>
                <a:lnTo>
                  <a:pt x="1920" y="301"/>
                </a:lnTo>
                <a:lnTo>
                  <a:pt x="1921" y="298"/>
                </a:lnTo>
                <a:lnTo>
                  <a:pt x="1921" y="295"/>
                </a:lnTo>
                <a:lnTo>
                  <a:pt x="1922" y="296"/>
                </a:lnTo>
                <a:lnTo>
                  <a:pt x="1922" y="300"/>
                </a:lnTo>
                <a:lnTo>
                  <a:pt x="1923" y="301"/>
                </a:lnTo>
                <a:lnTo>
                  <a:pt x="1923" y="295"/>
                </a:lnTo>
                <a:lnTo>
                  <a:pt x="1924" y="287"/>
                </a:lnTo>
                <a:lnTo>
                  <a:pt x="1925" y="279"/>
                </a:lnTo>
                <a:lnTo>
                  <a:pt x="1925" y="274"/>
                </a:lnTo>
                <a:lnTo>
                  <a:pt x="1926" y="271"/>
                </a:lnTo>
                <a:lnTo>
                  <a:pt x="1926" y="271"/>
                </a:lnTo>
                <a:lnTo>
                  <a:pt x="1927" y="272"/>
                </a:lnTo>
                <a:lnTo>
                  <a:pt x="1927" y="274"/>
                </a:lnTo>
                <a:lnTo>
                  <a:pt x="1928" y="277"/>
                </a:lnTo>
                <a:lnTo>
                  <a:pt x="1928" y="278"/>
                </a:lnTo>
                <a:lnTo>
                  <a:pt x="1929" y="277"/>
                </a:lnTo>
                <a:lnTo>
                  <a:pt x="1929" y="274"/>
                </a:lnTo>
                <a:lnTo>
                  <a:pt x="1930" y="271"/>
                </a:lnTo>
                <a:lnTo>
                  <a:pt x="1930" y="269"/>
                </a:lnTo>
                <a:lnTo>
                  <a:pt x="1931" y="269"/>
                </a:lnTo>
                <a:lnTo>
                  <a:pt x="1931" y="270"/>
                </a:lnTo>
                <a:lnTo>
                  <a:pt x="1932" y="272"/>
                </a:lnTo>
                <a:lnTo>
                  <a:pt x="1933" y="276"/>
                </a:lnTo>
                <a:lnTo>
                  <a:pt x="1933" y="281"/>
                </a:lnTo>
                <a:lnTo>
                  <a:pt x="1934" y="284"/>
                </a:lnTo>
                <a:lnTo>
                  <a:pt x="1934" y="284"/>
                </a:lnTo>
                <a:lnTo>
                  <a:pt x="1935" y="279"/>
                </a:lnTo>
                <a:lnTo>
                  <a:pt x="1935" y="267"/>
                </a:lnTo>
                <a:lnTo>
                  <a:pt x="1936" y="251"/>
                </a:lnTo>
                <a:lnTo>
                  <a:pt x="1936" y="232"/>
                </a:lnTo>
                <a:lnTo>
                  <a:pt x="1937" y="223"/>
                </a:lnTo>
                <a:lnTo>
                  <a:pt x="1937" y="246"/>
                </a:lnTo>
                <a:lnTo>
                  <a:pt x="1938" y="289"/>
                </a:lnTo>
                <a:lnTo>
                  <a:pt x="1938" y="309"/>
                </a:lnTo>
                <a:lnTo>
                  <a:pt x="1939" y="309"/>
                </a:lnTo>
                <a:lnTo>
                  <a:pt x="1939" y="286"/>
                </a:lnTo>
                <a:lnTo>
                  <a:pt x="1940" y="281"/>
                </a:lnTo>
                <a:lnTo>
                  <a:pt x="1941" y="290"/>
                </a:lnTo>
                <a:lnTo>
                  <a:pt x="1941" y="225"/>
                </a:lnTo>
                <a:lnTo>
                  <a:pt x="1942" y="217"/>
                </a:lnTo>
                <a:lnTo>
                  <a:pt x="1942" y="212"/>
                </a:lnTo>
                <a:lnTo>
                  <a:pt x="1943" y="216"/>
                </a:lnTo>
                <a:lnTo>
                  <a:pt x="1943" y="250"/>
                </a:lnTo>
                <a:lnTo>
                  <a:pt x="1944" y="220"/>
                </a:lnTo>
                <a:lnTo>
                  <a:pt x="1944" y="232"/>
                </a:lnTo>
                <a:lnTo>
                  <a:pt x="1945" y="278"/>
                </a:lnTo>
                <a:lnTo>
                  <a:pt x="1945" y="303"/>
                </a:lnTo>
                <a:lnTo>
                  <a:pt x="1946" y="298"/>
                </a:lnTo>
                <a:lnTo>
                  <a:pt x="1946" y="286"/>
                </a:lnTo>
                <a:lnTo>
                  <a:pt x="1947" y="276"/>
                </a:lnTo>
                <a:lnTo>
                  <a:pt x="1948" y="286"/>
                </a:lnTo>
                <a:lnTo>
                  <a:pt x="1948" y="294"/>
                </a:lnTo>
                <a:lnTo>
                  <a:pt x="1949" y="284"/>
                </a:lnTo>
                <a:lnTo>
                  <a:pt x="1949" y="271"/>
                </a:lnTo>
                <a:lnTo>
                  <a:pt x="1950" y="280"/>
                </a:lnTo>
                <a:lnTo>
                  <a:pt x="1950" y="268"/>
                </a:lnTo>
                <a:lnTo>
                  <a:pt x="1951" y="226"/>
                </a:lnTo>
                <a:lnTo>
                  <a:pt x="1951" y="248"/>
                </a:lnTo>
                <a:lnTo>
                  <a:pt x="1952" y="297"/>
                </a:lnTo>
                <a:lnTo>
                  <a:pt x="1953" y="309"/>
                </a:lnTo>
                <a:lnTo>
                  <a:pt x="1953" y="307"/>
                </a:lnTo>
                <a:lnTo>
                  <a:pt x="1954" y="307"/>
                </a:lnTo>
                <a:lnTo>
                  <a:pt x="1954" y="308"/>
                </a:lnTo>
                <a:lnTo>
                  <a:pt x="1955" y="306"/>
                </a:lnTo>
                <a:lnTo>
                  <a:pt x="1955" y="305"/>
                </a:lnTo>
                <a:lnTo>
                  <a:pt x="1956" y="307"/>
                </a:lnTo>
                <a:lnTo>
                  <a:pt x="1956" y="306"/>
                </a:lnTo>
                <a:lnTo>
                  <a:pt x="1957" y="300"/>
                </a:lnTo>
                <a:lnTo>
                  <a:pt x="1957" y="299"/>
                </a:lnTo>
                <a:lnTo>
                  <a:pt x="1958" y="276"/>
                </a:lnTo>
                <a:lnTo>
                  <a:pt x="1958" y="276"/>
                </a:lnTo>
                <a:lnTo>
                  <a:pt x="1959" y="284"/>
                </a:lnTo>
                <a:lnTo>
                  <a:pt x="1959" y="246"/>
                </a:lnTo>
                <a:lnTo>
                  <a:pt x="1960" y="233"/>
                </a:lnTo>
                <a:lnTo>
                  <a:pt x="1960" y="272"/>
                </a:lnTo>
                <a:lnTo>
                  <a:pt x="1961" y="297"/>
                </a:lnTo>
                <a:lnTo>
                  <a:pt x="1962" y="299"/>
                </a:lnTo>
                <a:lnTo>
                  <a:pt x="1962" y="305"/>
                </a:lnTo>
                <a:lnTo>
                  <a:pt x="1963" y="308"/>
                </a:lnTo>
                <a:lnTo>
                  <a:pt x="1963" y="307"/>
                </a:lnTo>
                <a:lnTo>
                  <a:pt x="1964" y="308"/>
                </a:lnTo>
                <a:lnTo>
                  <a:pt x="1964" y="306"/>
                </a:lnTo>
                <a:lnTo>
                  <a:pt x="1965" y="303"/>
                </a:lnTo>
                <a:lnTo>
                  <a:pt x="1965" y="301"/>
                </a:lnTo>
                <a:lnTo>
                  <a:pt x="1966" y="296"/>
                </a:lnTo>
                <a:lnTo>
                  <a:pt x="1966" y="294"/>
                </a:lnTo>
                <a:lnTo>
                  <a:pt x="1967" y="295"/>
                </a:lnTo>
                <a:lnTo>
                  <a:pt x="1967" y="288"/>
                </a:lnTo>
                <a:lnTo>
                  <a:pt x="1968" y="289"/>
                </a:lnTo>
                <a:lnTo>
                  <a:pt x="1969" y="293"/>
                </a:lnTo>
                <a:lnTo>
                  <a:pt x="1969" y="295"/>
                </a:lnTo>
                <a:lnTo>
                  <a:pt x="1970" y="297"/>
                </a:lnTo>
                <a:lnTo>
                  <a:pt x="1970" y="299"/>
                </a:lnTo>
                <a:lnTo>
                  <a:pt x="1971" y="301"/>
                </a:lnTo>
                <a:lnTo>
                  <a:pt x="1971" y="303"/>
                </a:lnTo>
                <a:lnTo>
                  <a:pt x="1972" y="304"/>
                </a:lnTo>
                <a:lnTo>
                  <a:pt x="1972" y="306"/>
                </a:lnTo>
                <a:lnTo>
                  <a:pt x="1973" y="307"/>
                </a:lnTo>
                <a:lnTo>
                  <a:pt x="1973" y="308"/>
                </a:lnTo>
                <a:lnTo>
                  <a:pt x="1974" y="309"/>
                </a:lnTo>
                <a:lnTo>
                  <a:pt x="1974" y="310"/>
                </a:lnTo>
                <a:lnTo>
                  <a:pt x="1975" y="309"/>
                </a:lnTo>
                <a:lnTo>
                  <a:pt x="1975" y="309"/>
                </a:lnTo>
                <a:lnTo>
                  <a:pt x="1976" y="308"/>
                </a:lnTo>
                <a:lnTo>
                  <a:pt x="1977" y="307"/>
                </a:lnTo>
                <a:lnTo>
                  <a:pt x="1977" y="307"/>
                </a:lnTo>
                <a:lnTo>
                  <a:pt x="1978" y="306"/>
                </a:lnTo>
                <a:lnTo>
                  <a:pt x="1978" y="306"/>
                </a:lnTo>
                <a:lnTo>
                  <a:pt x="1979" y="305"/>
                </a:lnTo>
                <a:lnTo>
                  <a:pt x="1979" y="305"/>
                </a:lnTo>
                <a:lnTo>
                  <a:pt x="1980" y="304"/>
                </a:lnTo>
                <a:lnTo>
                  <a:pt x="1980" y="306"/>
                </a:lnTo>
                <a:lnTo>
                  <a:pt x="1981" y="308"/>
                </a:lnTo>
                <a:lnTo>
                  <a:pt x="1981" y="309"/>
                </a:lnTo>
                <a:lnTo>
                  <a:pt x="1982" y="309"/>
                </a:lnTo>
                <a:lnTo>
                  <a:pt x="1982" y="308"/>
                </a:lnTo>
                <a:lnTo>
                  <a:pt x="1983" y="304"/>
                </a:lnTo>
                <a:lnTo>
                  <a:pt x="1983" y="299"/>
                </a:lnTo>
                <a:lnTo>
                  <a:pt x="1984" y="297"/>
                </a:lnTo>
                <a:lnTo>
                  <a:pt x="1985" y="298"/>
                </a:lnTo>
                <a:lnTo>
                  <a:pt x="1985" y="299"/>
                </a:lnTo>
                <a:lnTo>
                  <a:pt x="1986" y="299"/>
                </a:lnTo>
                <a:lnTo>
                  <a:pt x="1986" y="299"/>
                </a:lnTo>
                <a:lnTo>
                  <a:pt x="1987" y="299"/>
                </a:lnTo>
                <a:lnTo>
                  <a:pt x="1987" y="298"/>
                </a:lnTo>
                <a:lnTo>
                  <a:pt x="1988" y="298"/>
                </a:lnTo>
                <a:lnTo>
                  <a:pt x="1988" y="298"/>
                </a:lnTo>
                <a:lnTo>
                  <a:pt x="1989" y="297"/>
                </a:lnTo>
                <a:lnTo>
                  <a:pt x="1989" y="297"/>
                </a:lnTo>
                <a:lnTo>
                  <a:pt x="1990" y="297"/>
                </a:lnTo>
                <a:lnTo>
                  <a:pt x="1990" y="297"/>
                </a:lnTo>
                <a:lnTo>
                  <a:pt x="1991" y="297"/>
                </a:lnTo>
                <a:lnTo>
                  <a:pt x="1991" y="297"/>
                </a:lnTo>
                <a:lnTo>
                  <a:pt x="1992" y="298"/>
                </a:lnTo>
                <a:lnTo>
                  <a:pt x="1993" y="298"/>
                </a:lnTo>
                <a:lnTo>
                  <a:pt x="1993" y="299"/>
                </a:lnTo>
                <a:lnTo>
                  <a:pt x="1994" y="299"/>
                </a:lnTo>
                <a:lnTo>
                  <a:pt x="1994" y="300"/>
                </a:lnTo>
                <a:lnTo>
                  <a:pt x="1995" y="301"/>
                </a:lnTo>
                <a:lnTo>
                  <a:pt x="1995" y="302"/>
                </a:lnTo>
                <a:lnTo>
                  <a:pt x="1996" y="303"/>
                </a:lnTo>
                <a:lnTo>
                  <a:pt x="1996" y="304"/>
                </a:lnTo>
                <a:lnTo>
                  <a:pt x="1997" y="304"/>
                </a:lnTo>
                <a:lnTo>
                  <a:pt x="1997" y="304"/>
                </a:lnTo>
                <a:lnTo>
                  <a:pt x="1998" y="303"/>
                </a:lnTo>
                <a:lnTo>
                  <a:pt x="1998" y="301"/>
                </a:lnTo>
                <a:lnTo>
                  <a:pt x="1999" y="299"/>
                </a:lnTo>
                <a:lnTo>
                  <a:pt x="1999" y="297"/>
                </a:lnTo>
                <a:lnTo>
                  <a:pt x="2000" y="294"/>
                </a:lnTo>
                <a:lnTo>
                  <a:pt x="2001" y="290"/>
                </a:lnTo>
                <a:lnTo>
                  <a:pt x="2001" y="293"/>
                </a:lnTo>
                <a:lnTo>
                  <a:pt x="2002" y="298"/>
                </a:lnTo>
                <a:lnTo>
                  <a:pt x="2002" y="293"/>
                </a:lnTo>
                <a:lnTo>
                  <a:pt x="2003" y="291"/>
                </a:lnTo>
                <a:lnTo>
                  <a:pt x="2003" y="291"/>
                </a:lnTo>
                <a:lnTo>
                  <a:pt x="2004" y="290"/>
                </a:lnTo>
                <a:lnTo>
                  <a:pt x="2004" y="288"/>
                </a:lnTo>
                <a:lnTo>
                  <a:pt x="2005" y="288"/>
                </a:lnTo>
                <a:lnTo>
                  <a:pt x="2005" y="287"/>
                </a:lnTo>
                <a:lnTo>
                  <a:pt x="2006" y="287"/>
                </a:lnTo>
                <a:lnTo>
                  <a:pt x="2006" y="288"/>
                </a:lnTo>
                <a:lnTo>
                  <a:pt x="2007" y="289"/>
                </a:lnTo>
                <a:lnTo>
                  <a:pt x="2007" y="290"/>
                </a:lnTo>
                <a:lnTo>
                  <a:pt x="2008" y="292"/>
                </a:lnTo>
                <a:lnTo>
                  <a:pt x="2009" y="295"/>
                </a:lnTo>
                <a:lnTo>
                  <a:pt x="2009" y="298"/>
                </a:lnTo>
                <a:lnTo>
                  <a:pt x="2010" y="301"/>
                </a:lnTo>
                <a:lnTo>
                  <a:pt x="2010" y="305"/>
                </a:lnTo>
                <a:lnTo>
                  <a:pt x="2011" y="307"/>
                </a:lnTo>
                <a:lnTo>
                  <a:pt x="2011" y="304"/>
                </a:lnTo>
                <a:lnTo>
                  <a:pt x="2012" y="298"/>
                </a:lnTo>
                <a:lnTo>
                  <a:pt x="2012" y="296"/>
                </a:lnTo>
                <a:lnTo>
                  <a:pt x="2013" y="298"/>
                </a:lnTo>
                <a:lnTo>
                  <a:pt x="2013" y="301"/>
                </a:lnTo>
                <a:lnTo>
                  <a:pt x="2014" y="297"/>
                </a:lnTo>
                <a:lnTo>
                  <a:pt x="2014" y="291"/>
                </a:lnTo>
                <a:lnTo>
                  <a:pt x="2015" y="294"/>
                </a:lnTo>
                <a:lnTo>
                  <a:pt x="2015" y="297"/>
                </a:lnTo>
                <a:lnTo>
                  <a:pt x="2016" y="300"/>
                </a:lnTo>
                <a:lnTo>
                  <a:pt x="2017" y="298"/>
                </a:lnTo>
                <a:lnTo>
                  <a:pt x="2017" y="290"/>
                </a:lnTo>
                <a:lnTo>
                  <a:pt x="2018" y="289"/>
                </a:lnTo>
                <a:lnTo>
                  <a:pt x="2018" y="289"/>
                </a:lnTo>
                <a:lnTo>
                  <a:pt x="2019" y="268"/>
                </a:lnTo>
                <a:lnTo>
                  <a:pt x="2019" y="245"/>
                </a:lnTo>
                <a:lnTo>
                  <a:pt x="2020" y="241"/>
                </a:lnTo>
                <a:lnTo>
                  <a:pt x="2021" y="254"/>
                </a:lnTo>
                <a:lnTo>
                  <a:pt x="2021" y="278"/>
                </a:lnTo>
                <a:lnTo>
                  <a:pt x="2022" y="299"/>
                </a:lnTo>
                <a:lnTo>
                  <a:pt x="2022" y="305"/>
                </a:lnTo>
                <a:lnTo>
                  <a:pt x="2023" y="284"/>
                </a:lnTo>
                <a:lnTo>
                  <a:pt x="2023" y="274"/>
                </a:lnTo>
                <a:lnTo>
                  <a:pt x="2024" y="268"/>
                </a:lnTo>
                <a:lnTo>
                  <a:pt x="2024" y="268"/>
                </a:lnTo>
                <a:lnTo>
                  <a:pt x="2025" y="268"/>
                </a:lnTo>
                <a:lnTo>
                  <a:pt x="2025" y="255"/>
                </a:lnTo>
                <a:lnTo>
                  <a:pt x="2026" y="280"/>
                </a:lnTo>
                <a:lnTo>
                  <a:pt x="2026" y="295"/>
                </a:lnTo>
                <a:lnTo>
                  <a:pt x="2027" y="295"/>
                </a:lnTo>
                <a:lnTo>
                  <a:pt x="2027" y="293"/>
                </a:lnTo>
                <a:lnTo>
                  <a:pt x="2028" y="285"/>
                </a:lnTo>
                <a:lnTo>
                  <a:pt x="2029" y="286"/>
                </a:lnTo>
                <a:lnTo>
                  <a:pt x="2029" y="271"/>
                </a:lnTo>
                <a:lnTo>
                  <a:pt x="2030" y="247"/>
                </a:lnTo>
                <a:lnTo>
                  <a:pt x="2030" y="255"/>
                </a:lnTo>
                <a:lnTo>
                  <a:pt x="2031" y="288"/>
                </a:lnTo>
                <a:lnTo>
                  <a:pt x="2031" y="306"/>
                </a:lnTo>
                <a:lnTo>
                  <a:pt x="2032" y="306"/>
                </a:lnTo>
                <a:lnTo>
                  <a:pt x="2032" y="304"/>
                </a:lnTo>
                <a:lnTo>
                  <a:pt x="2033" y="302"/>
                </a:lnTo>
                <a:lnTo>
                  <a:pt x="2033" y="284"/>
                </a:lnTo>
                <a:lnTo>
                  <a:pt x="2034" y="288"/>
                </a:lnTo>
                <a:lnTo>
                  <a:pt x="2034" y="295"/>
                </a:lnTo>
                <a:lnTo>
                  <a:pt x="2035" y="267"/>
                </a:lnTo>
                <a:lnTo>
                  <a:pt x="2035" y="266"/>
                </a:lnTo>
                <a:lnTo>
                  <a:pt x="2036" y="287"/>
                </a:lnTo>
                <a:lnTo>
                  <a:pt x="2037" y="292"/>
                </a:lnTo>
                <a:lnTo>
                  <a:pt x="2037" y="295"/>
                </a:lnTo>
                <a:lnTo>
                  <a:pt x="2038" y="284"/>
                </a:lnTo>
                <a:lnTo>
                  <a:pt x="2038" y="262"/>
                </a:lnTo>
                <a:lnTo>
                  <a:pt x="2039" y="183"/>
                </a:lnTo>
                <a:lnTo>
                  <a:pt x="2039" y="177"/>
                </a:lnTo>
                <a:lnTo>
                  <a:pt x="2040" y="269"/>
                </a:lnTo>
                <a:lnTo>
                  <a:pt x="2040" y="286"/>
                </a:lnTo>
                <a:lnTo>
                  <a:pt x="2041" y="273"/>
                </a:lnTo>
                <a:lnTo>
                  <a:pt x="2041" y="262"/>
                </a:lnTo>
                <a:lnTo>
                  <a:pt x="2042" y="257"/>
                </a:lnTo>
                <a:lnTo>
                  <a:pt x="2042" y="255"/>
                </a:lnTo>
                <a:lnTo>
                  <a:pt x="2043" y="258"/>
                </a:lnTo>
                <a:lnTo>
                  <a:pt x="2043" y="264"/>
                </a:lnTo>
                <a:lnTo>
                  <a:pt x="2044" y="275"/>
                </a:lnTo>
                <a:lnTo>
                  <a:pt x="2045" y="289"/>
                </a:lnTo>
                <a:lnTo>
                  <a:pt x="2045" y="297"/>
                </a:lnTo>
                <a:lnTo>
                  <a:pt x="2046" y="284"/>
                </a:lnTo>
                <a:lnTo>
                  <a:pt x="2046" y="264"/>
                </a:lnTo>
                <a:lnTo>
                  <a:pt x="2047" y="252"/>
                </a:lnTo>
                <a:lnTo>
                  <a:pt x="2047" y="260"/>
                </a:lnTo>
                <a:lnTo>
                  <a:pt x="2048" y="277"/>
                </a:lnTo>
                <a:lnTo>
                  <a:pt x="2048" y="287"/>
                </a:lnTo>
                <a:lnTo>
                  <a:pt x="2049" y="293"/>
                </a:lnTo>
                <a:lnTo>
                  <a:pt x="2049" y="299"/>
                </a:lnTo>
                <a:lnTo>
                  <a:pt x="2050" y="306"/>
                </a:lnTo>
                <a:lnTo>
                  <a:pt x="2050" y="307"/>
                </a:lnTo>
                <a:lnTo>
                  <a:pt x="2051" y="304"/>
                </a:lnTo>
                <a:lnTo>
                  <a:pt x="2051" y="303"/>
                </a:lnTo>
                <a:lnTo>
                  <a:pt x="2052" y="305"/>
                </a:lnTo>
                <a:lnTo>
                  <a:pt x="2053" y="306"/>
                </a:lnTo>
                <a:lnTo>
                  <a:pt x="2053" y="305"/>
                </a:lnTo>
                <a:lnTo>
                  <a:pt x="2054" y="302"/>
                </a:lnTo>
                <a:lnTo>
                  <a:pt x="2054" y="301"/>
                </a:lnTo>
                <a:lnTo>
                  <a:pt x="2055" y="300"/>
                </a:lnTo>
                <a:lnTo>
                  <a:pt x="2055" y="298"/>
                </a:lnTo>
                <a:lnTo>
                  <a:pt x="2056" y="302"/>
                </a:lnTo>
                <a:lnTo>
                  <a:pt x="2056" y="280"/>
                </a:lnTo>
                <a:lnTo>
                  <a:pt x="2057" y="198"/>
                </a:lnTo>
                <a:lnTo>
                  <a:pt x="2057" y="138"/>
                </a:lnTo>
                <a:lnTo>
                  <a:pt x="2058" y="145"/>
                </a:lnTo>
                <a:lnTo>
                  <a:pt x="2058" y="227"/>
                </a:lnTo>
                <a:lnTo>
                  <a:pt x="2059" y="231"/>
                </a:lnTo>
                <a:lnTo>
                  <a:pt x="2059" y="93"/>
                </a:lnTo>
                <a:lnTo>
                  <a:pt x="2060" y="150"/>
                </a:lnTo>
                <a:lnTo>
                  <a:pt x="2061" y="269"/>
                </a:lnTo>
                <a:lnTo>
                  <a:pt x="2061" y="242"/>
                </a:lnTo>
                <a:lnTo>
                  <a:pt x="2062" y="257"/>
                </a:lnTo>
                <a:lnTo>
                  <a:pt x="2062" y="292"/>
                </a:lnTo>
                <a:lnTo>
                  <a:pt x="2063" y="299"/>
                </a:lnTo>
                <a:lnTo>
                  <a:pt x="2063" y="304"/>
                </a:lnTo>
                <a:lnTo>
                  <a:pt x="2064" y="308"/>
                </a:lnTo>
                <a:lnTo>
                  <a:pt x="2064" y="308"/>
                </a:lnTo>
                <a:lnTo>
                  <a:pt x="2065" y="305"/>
                </a:lnTo>
                <a:lnTo>
                  <a:pt x="2065" y="284"/>
                </a:lnTo>
                <a:lnTo>
                  <a:pt x="2066" y="259"/>
                </a:lnTo>
                <a:lnTo>
                  <a:pt x="2066" y="273"/>
                </a:lnTo>
                <a:lnTo>
                  <a:pt x="2067" y="283"/>
                </a:lnTo>
                <a:lnTo>
                  <a:pt x="2067" y="282"/>
                </a:lnTo>
                <a:lnTo>
                  <a:pt x="2068" y="283"/>
                </a:lnTo>
                <a:lnTo>
                  <a:pt x="2069" y="257"/>
                </a:lnTo>
                <a:lnTo>
                  <a:pt x="2069" y="270"/>
                </a:lnTo>
                <a:lnTo>
                  <a:pt x="2070" y="301"/>
                </a:lnTo>
                <a:lnTo>
                  <a:pt x="2070" y="302"/>
                </a:lnTo>
                <a:lnTo>
                  <a:pt x="2071" y="305"/>
                </a:lnTo>
                <a:lnTo>
                  <a:pt x="2071" y="309"/>
                </a:lnTo>
                <a:lnTo>
                  <a:pt x="2072" y="308"/>
                </a:lnTo>
                <a:lnTo>
                  <a:pt x="2072" y="305"/>
                </a:lnTo>
                <a:lnTo>
                  <a:pt x="2073" y="303"/>
                </a:lnTo>
                <a:lnTo>
                  <a:pt x="2073" y="284"/>
                </a:lnTo>
                <a:lnTo>
                  <a:pt x="2074" y="282"/>
                </a:lnTo>
                <a:lnTo>
                  <a:pt x="2074" y="270"/>
                </a:lnTo>
                <a:lnTo>
                  <a:pt x="2075" y="258"/>
                </a:lnTo>
                <a:lnTo>
                  <a:pt x="2075" y="277"/>
                </a:lnTo>
                <a:lnTo>
                  <a:pt x="2076" y="274"/>
                </a:lnTo>
                <a:lnTo>
                  <a:pt x="2077" y="279"/>
                </a:lnTo>
                <a:lnTo>
                  <a:pt x="2077" y="289"/>
                </a:lnTo>
                <a:lnTo>
                  <a:pt x="2078" y="287"/>
                </a:lnTo>
                <a:lnTo>
                  <a:pt x="2078" y="275"/>
                </a:lnTo>
                <a:lnTo>
                  <a:pt x="2079" y="281"/>
                </a:lnTo>
                <a:lnTo>
                  <a:pt x="2079" y="278"/>
                </a:lnTo>
                <a:lnTo>
                  <a:pt x="2080" y="240"/>
                </a:lnTo>
                <a:lnTo>
                  <a:pt x="2080" y="246"/>
                </a:lnTo>
                <a:lnTo>
                  <a:pt x="2081" y="289"/>
                </a:lnTo>
                <a:lnTo>
                  <a:pt x="2081" y="308"/>
                </a:lnTo>
                <a:lnTo>
                  <a:pt x="2082" y="306"/>
                </a:lnTo>
                <a:lnTo>
                  <a:pt x="2082" y="304"/>
                </a:lnTo>
                <a:lnTo>
                  <a:pt x="2083" y="307"/>
                </a:lnTo>
                <a:lnTo>
                  <a:pt x="2083" y="304"/>
                </a:lnTo>
                <a:lnTo>
                  <a:pt x="2084" y="290"/>
                </a:lnTo>
                <a:lnTo>
                  <a:pt x="2085" y="293"/>
                </a:lnTo>
                <a:lnTo>
                  <a:pt x="2085" y="291"/>
                </a:lnTo>
                <a:lnTo>
                  <a:pt x="2086" y="279"/>
                </a:lnTo>
                <a:lnTo>
                  <a:pt x="2086" y="254"/>
                </a:lnTo>
                <a:lnTo>
                  <a:pt x="2087" y="253"/>
                </a:lnTo>
                <a:lnTo>
                  <a:pt x="2087" y="286"/>
                </a:lnTo>
                <a:lnTo>
                  <a:pt x="2088" y="288"/>
                </a:lnTo>
                <a:lnTo>
                  <a:pt x="2088" y="268"/>
                </a:lnTo>
                <a:lnTo>
                  <a:pt x="2089" y="269"/>
                </a:lnTo>
                <a:lnTo>
                  <a:pt x="2090" y="268"/>
                </a:lnTo>
                <a:lnTo>
                  <a:pt x="2090" y="230"/>
                </a:lnTo>
                <a:lnTo>
                  <a:pt x="2091" y="243"/>
                </a:lnTo>
                <a:lnTo>
                  <a:pt x="2091" y="295"/>
                </a:lnTo>
                <a:lnTo>
                  <a:pt x="2092" y="309"/>
                </a:lnTo>
                <a:lnTo>
                  <a:pt x="2092" y="307"/>
                </a:lnTo>
                <a:lnTo>
                  <a:pt x="2093" y="306"/>
                </a:lnTo>
                <a:lnTo>
                  <a:pt x="2093" y="307"/>
                </a:lnTo>
                <a:lnTo>
                  <a:pt x="2094" y="307"/>
                </a:lnTo>
                <a:lnTo>
                  <a:pt x="2094" y="308"/>
                </a:lnTo>
                <a:lnTo>
                  <a:pt x="2095" y="273"/>
                </a:lnTo>
                <a:lnTo>
                  <a:pt x="2095" y="254"/>
                </a:lnTo>
                <a:lnTo>
                  <a:pt x="2096" y="269"/>
                </a:lnTo>
                <a:lnTo>
                  <a:pt x="2097" y="269"/>
                </a:lnTo>
                <a:lnTo>
                  <a:pt x="2097" y="286"/>
                </a:lnTo>
                <a:lnTo>
                  <a:pt x="2098" y="297"/>
                </a:lnTo>
                <a:lnTo>
                  <a:pt x="2098" y="294"/>
                </a:lnTo>
                <a:lnTo>
                  <a:pt x="2099" y="292"/>
                </a:lnTo>
                <a:lnTo>
                  <a:pt x="2099" y="290"/>
                </a:lnTo>
                <a:lnTo>
                  <a:pt x="2100" y="285"/>
                </a:lnTo>
                <a:lnTo>
                  <a:pt x="2100" y="269"/>
                </a:lnTo>
                <a:lnTo>
                  <a:pt x="2101" y="263"/>
                </a:lnTo>
                <a:lnTo>
                  <a:pt x="2101" y="284"/>
                </a:lnTo>
                <a:lnTo>
                  <a:pt x="2102" y="294"/>
                </a:lnTo>
                <a:lnTo>
                  <a:pt x="2102" y="284"/>
                </a:lnTo>
                <a:lnTo>
                  <a:pt x="2103" y="274"/>
                </a:lnTo>
                <a:lnTo>
                  <a:pt x="2103" y="270"/>
                </a:lnTo>
                <a:lnTo>
                  <a:pt x="2104" y="280"/>
                </a:lnTo>
                <a:lnTo>
                  <a:pt x="2105" y="285"/>
                </a:lnTo>
                <a:lnTo>
                  <a:pt x="2105" y="254"/>
                </a:lnTo>
                <a:lnTo>
                  <a:pt x="2106" y="260"/>
                </a:lnTo>
                <a:lnTo>
                  <a:pt x="2106" y="298"/>
                </a:lnTo>
                <a:lnTo>
                  <a:pt x="2107" y="288"/>
                </a:lnTo>
                <a:lnTo>
                  <a:pt x="2107" y="280"/>
                </a:lnTo>
                <a:lnTo>
                  <a:pt x="2108" y="292"/>
                </a:lnTo>
                <a:lnTo>
                  <a:pt x="2108" y="292"/>
                </a:lnTo>
                <a:lnTo>
                  <a:pt x="2109" y="295"/>
                </a:lnTo>
                <a:lnTo>
                  <a:pt x="2109" y="296"/>
                </a:lnTo>
                <a:lnTo>
                  <a:pt x="2110" y="294"/>
                </a:lnTo>
                <a:lnTo>
                  <a:pt x="2110" y="293"/>
                </a:lnTo>
                <a:lnTo>
                  <a:pt x="2111" y="288"/>
                </a:lnTo>
                <a:lnTo>
                  <a:pt x="2111" y="288"/>
                </a:lnTo>
                <a:lnTo>
                  <a:pt x="2112" y="284"/>
                </a:lnTo>
                <a:lnTo>
                  <a:pt x="2113" y="282"/>
                </a:lnTo>
                <a:lnTo>
                  <a:pt x="2113" y="282"/>
                </a:lnTo>
                <a:lnTo>
                  <a:pt x="2114" y="274"/>
                </a:lnTo>
                <a:lnTo>
                  <a:pt x="2114" y="276"/>
                </a:lnTo>
                <a:lnTo>
                  <a:pt x="2115" y="278"/>
                </a:lnTo>
                <a:lnTo>
                  <a:pt x="2115" y="280"/>
                </a:lnTo>
                <a:lnTo>
                  <a:pt x="2116" y="282"/>
                </a:lnTo>
                <a:lnTo>
                  <a:pt x="2116" y="284"/>
                </a:lnTo>
                <a:lnTo>
                  <a:pt x="2117" y="286"/>
                </a:lnTo>
                <a:lnTo>
                  <a:pt x="2117" y="288"/>
                </a:lnTo>
                <a:lnTo>
                  <a:pt x="2118" y="290"/>
                </a:lnTo>
                <a:lnTo>
                  <a:pt x="2118" y="292"/>
                </a:lnTo>
                <a:lnTo>
                  <a:pt x="2119" y="294"/>
                </a:lnTo>
                <a:lnTo>
                  <a:pt x="2119" y="295"/>
                </a:lnTo>
                <a:lnTo>
                  <a:pt x="2120" y="298"/>
                </a:lnTo>
                <a:lnTo>
                  <a:pt x="2121" y="300"/>
                </a:lnTo>
                <a:lnTo>
                  <a:pt x="2121" y="301"/>
                </a:lnTo>
                <a:lnTo>
                  <a:pt x="2122" y="303"/>
                </a:lnTo>
                <a:lnTo>
                  <a:pt x="2122" y="304"/>
                </a:lnTo>
                <a:lnTo>
                  <a:pt x="2123" y="305"/>
                </a:lnTo>
                <a:lnTo>
                  <a:pt x="2123" y="304"/>
                </a:lnTo>
                <a:lnTo>
                  <a:pt x="2124" y="302"/>
                </a:lnTo>
                <a:lnTo>
                  <a:pt x="2124" y="300"/>
                </a:lnTo>
                <a:lnTo>
                  <a:pt x="2125" y="298"/>
                </a:lnTo>
                <a:lnTo>
                  <a:pt x="2125" y="295"/>
                </a:lnTo>
                <a:lnTo>
                  <a:pt x="2126" y="293"/>
                </a:lnTo>
                <a:lnTo>
                  <a:pt x="2126" y="290"/>
                </a:lnTo>
                <a:lnTo>
                  <a:pt x="2127" y="286"/>
                </a:lnTo>
                <a:lnTo>
                  <a:pt x="2127" y="295"/>
                </a:lnTo>
                <a:lnTo>
                  <a:pt x="2128" y="228"/>
                </a:lnTo>
                <a:lnTo>
                  <a:pt x="2129" y="102"/>
                </a:lnTo>
                <a:lnTo>
                  <a:pt x="2129" y="168"/>
                </a:lnTo>
                <a:lnTo>
                  <a:pt x="2130" y="284"/>
                </a:lnTo>
                <a:lnTo>
                  <a:pt x="2130" y="280"/>
                </a:lnTo>
                <a:lnTo>
                  <a:pt x="2131" y="265"/>
                </a:lnTo>
              </a:path>
            </a:pathLst>
          </a:custGeom>
          <a:noFill/>
          <a:ln w="4763" cap="flat">
            <a:solidFill>
              <a:srgbClr val="33E633"/>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05" name="Freeform 133">
            <a:extLst>
              <a:ext uri="{FF2B5EF4-FFF2-40B4-BE49-F238E27FC236}">
                <a16:creationId xmlns:a16="http://schemas.microsoft.com/office/drawing/2014/main" id="{86670655-246A-459F-93C9-3503D36222AB}"/>
              </a:ext>
            </a:extLst>
          </p:cNvPr>
          <p:cNvSpPr>
            <a:spLocks/>
          </p:cNvSpPr>
          <p:nvPr/>
        </p:nvSpPr>
        <p:spPr bwMode="auto">
          <a:xfrm>
            <a:off x="4448175" y="4105275"/>
            <a:ext cx="3454400" cy="820738"/>
          </a:xfrm>
          <a:custGeom>
            <a:avLst/>
            <a:gdLst>
              <a:gd name="T0" fmla="*/ 34 w 2176"/>
              <a:gd name="T1" fmla="*/ 482 h 517"/>
              <a:gd name="T2" fmla="*/ 68 w 2176"/>
              <a:gd name="T3" fmla="*/ 490 h 517"/>
              <a:gd name="T4" fmla="*/ 103 w 2176"/>
              <a:gd name="T5" fmla="*/ 478 h 517"/>
              <a:gd name="T6" fmla="*/ 137 w 2176"/>
              <a:gd name="T7" fmla="*/ 513 h 517"/>
              <a:gd name="T8" fmla="*/ 171 w 2176"/>
              <a:gd name="T9" fmla="*/ 505 h 517"/>
              <a:gd name="T10" fmla="*/ 206 w 2176"/>
              <a:gd name="T11" fmla="*/ 517 h 517"/>
              <a:gd name="T12" fmla="*/ 240 w 2176"/>
              <a:gd name="T13" fmla="*/ 514 h 517"/>
              <a:gd name="T14" fmla="*/ 274 w 2176"/>
              <a:gd name="T15" fmla="*/ 481 h 517"/>
              <a:gd name="T16" fmla="*/ 308 w 2176"/>
              <a:gd name="T17" fmla="*/ 501 h 517"/>
              <a:gd name="T18" fmla="*/ 343 w 2176"/>
              <a:gd name="T19" fmla="*/ 507 h 517"/>
              <a:gd name="T20" fmla="*/ 377 w 2176"/>
              <a:gd name="T21" fmla="*/ 447 h 517"/>
              <a:gd name="T22" fmla="*/ 411 w 2176"/>
              <a:gd name="T23" fmla="*/ 502 h 517"/>
              <a:gd name="T24" fmla="*/ 445 w 2176"/>
              <a:gd name="T25" fmla="*/ 389 h 517"/>
              <a:gd name="T26" fmla="*/ 480 w 2176"/>
              <a:gd name="T27" fmla="*/ 490 h 517"/>
              <a:gd name="T28" fmla="*/ 514 w 2176"/>
              <a:gd name="T29" fmla="*/ 515 h 517"/>
              <a:gd name="T30" fmla="*/ 548 w 2176"/>
              <a:gd name="T31" fmla="*/ 492 h 517"/>
              <a:gd name="T32" fmla="*/ 582 w 2176"/>
              <a:gd name="T33" fmla="*/ 424 h 517"/>
              <a:gd name="T34" fmla="*/ 617 w 2176"/>
              <a:gd name="T35" fmla="*/ 514 h 517"/>
              <a:gd name="T36" fmla="*/ 651 w 2176"/>
              <a:gd name="T37" fmla="*/ 481 h 517"/>
              <a:gd name="T38" fmla="*/ 685 w 2176"/>
              <a:gd name="T39" fmla="*/ 513 h 517"/>
              <a:gd name="T40" fmla="*/ 719 w 2176"/>
              <a:gd name="T41" fmla="*/ 494 h 517"/>
              <a:gd name="T42" fmla="*/ 754 w 2176"/>
              <a:gd name="T43" fmla="*/ 495 h 517"/>
              <a:gd name="T44" fmla="*/ 788 w 2176"/>
              <a:gd name="T45" fmla="*/ 516 h 517"/>
              <a:gd name="T46" fmla="*/ 822 w 2176"/>
              <a:gd name="T47" fmla="*/ 463 h 517"/>
              <a:gd name="T48" fmla="*/ 856 w 2176"/>
              <a:gd name="T49" fmla="*/ 515 h 517"/>
              <a:gd name="T50" fmla="*/ 891 w 2176"/>
              <a:gd name="T51" fmla="*/ 469 h 517"/>
              <a:gd name="T52" fmla="*/ 925 w 2176"/>
              <a:gd name="T53" fmla="*/ 514 h 517"/>
              <a:gd name="T54" fmla="*/ 959 w 2176"/>
              <a:gd name="T55" fmla="*/ 491 h 517"/>
              <a:gd name="T56" fmla="*/ 994 w 2176"/>
              <a:gd name="T57" fmla="*/ 487 h 517"/>
              <a:gd name="T58" fmla="*/ 1028 w 2176"/>
              <a:gd name="T59" fmla="*/ 516 h 517"/>
              <a:gd name="T60" fmla="*/ 1062 w 2176"/>
              <a:gd name="T61" fmla="*/ 490 h 517"/>
              <a:gd name="T62" fmla="*/ 1096 w 2176"/>
              <a:gd name="T63" fmla="*/ 486 h 517"/>
              <a:gd name="T64" fmla="*/ 1131 w 2176"/>
              <a:gd name="T65" fmla="*/ 490 h 517"/>
              <a:gd name="T66" fmla="*/ 1165 w 2176"/>
              <a:gd name="T67" fmla="*/ 362 h 517"/>
              <a:gd name="T68" fmla="*/ 1199 w 2176"/>
              <a:gd name="T69" fmla="*/ 514 h 517"/>
              <a:gd name="T70" fmla="*/ 1233 w 2176"/>
              <a:gd name="T71" fmla="*/ 505 h 517"/>
              <a:gd name="T72" fmla="*/ 1268 w 2176"/>
              <a:gd name="T73" fmla="*/ 517 h 517"/>
              <a:gd name="T74" fmla="*/ 1302 w 2176"/>
              <a:gd name="T75" fmla="*/ 460 h 517"/>
              <a:gd name="T76" fmla="*/ 1336 w 2176"/>
              <a:gd name="T77" fmla="*/ 491 h 517"/>
              <a:gd name="T78" fmla="*/ 1370 w 2176"/>
              <a:gd name="T79" fmla="*/ 509 h 517"/>
              <a:gd name="T80" fmla="*/ 1405 w 2176"/>
              <a:gd name="T81" fmla="*/ 506 h 517"/>
              <a:gd name="T82" fmla="*/ 1439 w 2176"/>
              <a:gd name="T83" fmla="*/ 493 h 517"/>
              <a:gd name="T84" fmla="*/ 1473 w 2176"/>
              <a:gd name="T85" fmla="*/ 511 h 517"/>
              <a:gd name="T86" fmla="*/ 1507 w 2176"/>
              <a:gd name="T87" fmla="*/ 415 h 517"/>
              <a:gd name="T88" fmla="*/ 1542 w 2176"/>
              <a:gd name="T89" fmla="*/ 515 h 517"/>
              <a:gd name="T90" fmla="*/ 1576 w 2176"/>
              <a:gd name="T91" fmla="*/ 514 h 517"/>
              <a:gd name="T92" fmla="*/ 1610 w 2176"/>
              <a:gd name="T93" fmla="*/ 446 h 517"/>
              <a:gd name="T94" fmla="*/ 1645 w 2176"/>
              <a:gd name="T95" fmla="*/ 466 h 517"/>
              <a:gd name="T96" fmla="*/ 1679 w 2176"/>
              <a:gd name="T97" fmla="*/ 514 h 517"/>
              <a:gd name="T98" fmla="*/ 1713 w 2176"/>
              <a:gd name="T99" fmla="*/ 506 h 517"/>
              <a:gd name="T100" fmla="*/ 1747 w 2176"/>
              <a:gd name="T101" fmla="*/ 446 h 517"/>
              <a:gd name="T102" fmla="*/ 1782 w 2176"/>
              <a:gd name="T103" fmla="*/ 512 h 517"/>
              <a:gd name="T104" fmla="*/ 1816 w 2176"/>
              <a:gd name="T105" fmla="*/ 494 h 517"/>
              <a:gd name="T106" fmla="*/ 1850 w 2176"/>
              <a:gd name="T107" fmla="*/ 480 h 517"/>
              <a:gd name="T108" fmla="*/ 1884 w 2176"/>
              <a:gd name="T109" fmla="*/ 514 h 517"/>
              <a:gd name="T110" fmla="*/ 1919 w 2176"/>
              <a:gd name="T111" fmla="*/ 508 h 517"/>
              <a:gd name="T112" fmla="*/ 1953 w 2176"/>
              <a:gd name="T113" fmla="*/ 499 h 517"/>
              <a:gd name="T114" fmla="*/ 1987 w 2176"/>
              <a:gd name="T115" fmla="*/ 515 h 517"/>
              <a:gd name="T116" fmla="*/ 2022 w 2176"/>
              <a:gd name="T117" fmla="*/ 499 h 517"/>
              <a:gd name="T118" fmla="*/ 2056 w 2176"/>
              <a:gd name="T119" fmla="*/ 419 h 517"/>
              <a:gd name="T120" fmla="*/ 2090 w 2176"/>
              <a:gd name="T121" fmla="*/ 516 h 517"/>
              <a:gd name="T122" fmla="*/ 2124 w 2176"/>
              <a:gd name="T123" fmla="*/ 515 h 517"/>
              <a:gd name="T124" fmla="*/ 2159 w 2176"/>
              <a:gd name="T125" fmla="*/ 516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76" h="517">
                <a:moveTo>
                  <a:pt x="0" y="511"/>
                </a:moveTo>
                <a:lnTo>
                  <a:pt x="1" y="510"/>
                </a:lnTo>
                <a:lnTo>
                  <a:pt x="2" y="508"/>
                </a:lnTo>
                <a:lnTo>
                  <a:pt x="2" y="507"/>
                </a:lnTo>
                <a:lnTo>
                  <a:pt x="3" y="505"/>
                </a:lnTo>
                <a:lnTo>
                  <a:pt x="3" y="504"/>
                </a:lnTo>
                <a:lnTo>
                  <a:pt x="4" y="503"/>
                </a:lnTo>
                <a:lnTo>
                  <a:pt x="4" y="502"/>
                </a:lnTo>
                <a:lnTo>
                  <a:pt x="5" y="501"/>
                </a:lnTo>
                <a:lnTo>
                  <a:pt x="5" y="501"/>
                </a:lnTo>
                <a:lnTo>
                  <a:pt x="6" y="500"/>
                </a:lnTo>
                <a:lnTo>
                  <a:pt x="6" y="500"/>
                </a:lnTo>
                <a:lnTo>
                  <a:pt x="7" y="500"/>
                </a:lnTo>
                <a:lnTo>
                  <a:pt x="7" y="501"/>
                </a:lnTo>
                <a:lnTo>
                  <a:pt x="8" y="501"/>
                </a:lnTo>
                <a:lnTo>
                  <a:pt x="8" y="502"/>
                </a:lnTo>
                <a:lnTo>
                  <a:pt x="9" y="502"/>
                </a:lnTo>
                <a:lnTo>
                  <a:pt x="10" y="504"/>
                </a:lnTo>
                <a:lnTo>
                  <a:pt x="10" y="505"/>
                </a:lnTo>
                <a:lnTo>
                  <a:pt x="11" y="506"/>
                </a:lnTo>
                <a:lnTo>
                  <a:pt x="11" y="508"/>
                </a:lnTo>
                <a:lnTo>
                  <a:pt x="12" y="509"/>
                </a:lnTo>
                <a:lnTo>
                  <a:pt x="12" y="511"/>
                </a:lnTo>
                <a:lnTo>
                  <a:pt x="13" y="513"/>
                </a:lnTo>
                <a:lnTo>
                  <a:pt x="13" y="515"/>
                </a:lnTo>
                <a:lnTo>
                  <a:pt x="14" y="515"/>
                </a:lnTo>
                <a:lnTo>
                  <a:pt x="14" y="513"/>
                </a:lnTo>
                <a:lnTo>
                  <a:pt x="15" y="510"/>
                </a:lnTo>
                <a:lnTo>
                  <a:pt x="15" y="507"/>
                </a:lnTo>
                <a:lnTo>
                  <a:pt x="16" y="504"/>
                </a:lnTo>
                <a:lnTo>
                  <a:pt x="16" y="501"/>
                </a:lnTo>
                <a:lnTo>
                  <a:pt x="17" y="497"/>
                </a:lnTo>
                <a:lnTo>
                  <a:pt x="18" y="493"/>
                </a:lnTo>
                <a:lnTo>
                  <a:pt x="18" y="488"/>
                </a:lnTo>
                <a:lnTo>
                  <a:pt x="19" y="486"/>
                </a:lnTo>
                <a:lnTo>
                  <a:pt x="19" y="494"/>
                </a:lnTo>
                <a:lnTo>
                  <a:pt x="20" y="497"/>
                </a:lnTo>
                <a:lnTo>
                  <a:pt x="20" y="497"/>
                </a:lnTo>
                <a:lnTo>
                  <a:pt x="21" y="500"/>
                </a:lnTo>
                <a:lnTo>
                  <a:pt x="21" y="498"/>
                </a:lnTo>
                <a:lnTo>
                  <a:pt x="22" y="491"/>
                </a:lnTo>
                <a:lnTo>
                  <a:pt x="22" y="492"/>
                </a:lnTo>
                <a:lnTo>
                  <a:pt x="23" y="500"/>
                </a:lnTo>
                <a:lnTo>
                  <a:pt x="23" y="509"/>
                </a:lnTo>
                <a:lnTo>
                  <a:pt x="24" y="506"/>
                </a:lnTo>
                <a:lnTo>
                  <a:pt x="25" y="502"/>
                </a:lnTo>
                <a:lnTo>
                  <a:pt x="25" y="507"/>
                </a:lnTo>
                <a:lnTo>
                  <a:pt x="26" y="508"/>
                </a:lnTo>
                <a:lnTo>
                  <a:pt x="26" y="505"/>
                </a:lnTo>
                <a:lnTo>
                  <a:pt x="27" y="504"/>
                </a:lnTo>
                <a:lnTo>
                  <a:pt x="27" y="507"/>
                </a:lnTo>
                <a:lnTo>
                  <a:pt x="28" y="511"/>
                </a:lnTo>
                <a:lnTo>
                  <a:pt x="28" y="510"/>
                </a:lnTo>
                <a:lnTo>
                  <a:pt x="29" y="508"/>
                </a:lnTo>
                <a:lnTo>
                  <a:pt x="29" y="506"/>
                </a:lnTo>
                <a:lnTo>
                  <a:pt x="30" y="501"/>
                </a:lnTo>
                <a:lnTo>
                  <a:pt x="30" y="503"/>
                </a:lnTo>
                <a:lnTo>
                  <a:pt x="31" y="508"/>
                </a:lnTo>
                <a:lnTo>
                  <a:pt x="31" y="494"/>
                </a:lnTo>
                <a:lnTo>
                  <a:pt x="32" y="474"/>
                </a:lnTo>
                <a:lnTo>
                  <a:pt x="32" y="465"/>
                </a:lnTo>
                <a:lnTo>
                  <a:pt x="33" y="463"/>
                </a:lnTo>
                <a:lnTo>
                  <a:pt x="34" y="468"/>
                </a:lnTo>
                <a:lnTo>
                  <a:pt x="34" y="482"/>
                </a:lnTo>
                <a:lnTo>
                  <a:pt x="35" y="497"/>
                </a:lnTo>
                <a:lnTo>
                  <a:pt x="35" y="484"/>
                </a:lnTo>
                <a:lnTo>
                  <a:pt x="36" y="476"/>
                </a:lnTo>
                <a:lnTo>
                  <a:pt x="36" y="495"/>
                </a:lnTo>
                <a:lnTo>
                  <a:pt x="37" y="504"/>
                </a:lnTo>
                <a:lnTo>
                  <a:pt x="37" y="505"/>
                </a:lnTo>
                <a:lnTo>
                  <a:pt x="38" y="502"/>
                </a:lnTo>
                <a:lnTo>
                  <a:pt x="38" y="500"/>
                </a:lnTo>
                <a:lnTo>
                  <a:pt x="39" y="502"/>
                </a:lnTo>
                <a:lnTo>
                  <a:pt x="39" y="505"/>
                </a:lnTo>
                <a:lnTo>
                  <a:pt x="40" y="505"/>
                </a:lnTo>
                <a:lnTo>
                  <a:pt x="40" y="503"/>
                </a:lnTo>
                <a:lnTo>
                  <a:pt x="41" y="506"/>
                </a:lnTo>
                <a:lnTo>
                  <a:pt x="42" y="506"/>
                </a:lnTo>
                <a:lnTo>
                  <a:pt x="42" y="496"/>
                </a:lnTo>
                <a:lnTo>
                  <a:pt x="43" y="488"/>
                </a:lnTo>
                <a:lnTo>
                  <a:pt x="43" y="484"/>
                </a:lnTo>
                <a:lnTo>
                  <a:pt x="44" y="485"/>
                </a:lnTo>
                <a:lnTo>
                  <a:pt x="44" y="491"/>
                </a:lnTo>
                <a:lnTo>
                  <a:pt x="45" y="499"/>
                </a:lnTo>
                <a:lnTo>
                  <a:pt x="45" y="489"/>
                </a:lnTo>
                <a:lnTo>
                  <a:pt x="46" y="474"/>
                </a:lnTo>
                <a:lnTo>
                  <a:pt x="46" y="487"/>
                </a:lnTo>
                <a:lnTo>
                  <a:pt x="47" y="503"/>
                </a:lnTo>
                <a:lnTo>
                  <a:pt x="47" y="506"/>
                </a:lnTo>
                <a:lnTo>
                  <a:pt x="48" y="505"/>
                </a:lnTo>
                <a:lnTo>
                  <a:pt x="49" y="502"/>
                </a:lnTo>
                <a:lnTo>
                  <a:pt x="49" y="499"/>
                </a:lnTo>
                <a:lnTo>
                  <a:pt x="50" y="498"/>
                </a:lnTo>
                <a:lnTo>
                  <a:pt x="50" y="501"/>
                </a:lnTo>
                <a:lnTo>
                  <a:pt x="51" y="508"/>
                </a:lnTo>
                <a:lnTo>
                  <a:pt x="51" y="501"/>
                </a:lnTo>
                <a:lnTo>
                  <a:pt x="52" y="483"/>
                </a:lnTo>
                <a:lnTo>
                  <a:pt x="52" y="473"/>
                </a:lnTo>
                <a:lnTo>
                  <a:pt x="53" y="471"/>
                </a:lnTo>
                <a:lnTo>
                  <a:pt x="54" y="476"/>
                </a:lnTo>
                <a:lnTo>
                  <a:pt x="54" y="490"/>
                </a:lnTo>
                <a:lnTo>
                  <a:pt x="55" y="504"/>
                </a:lnTo>
                <a:lnTo>
                  <a:pt x="55" y="491"/>
                </a:lnTo>
                <a:lnTo>
                  <a:pt x="56" y="467"/>
                </a:lnTo>
                <a:lnTo>
                  <a:pt x="56" y="482"/>
                </a:lnTo>
                <a:lnTo>
                  <a:pt x="57" y="500"/>
                </a:lnTo>
                <a:lnTo>
                  <a:pt x="57" y="493"/>
                </a:lnTo>
                <a:lnTo>
                  <a:pt x="58" y="497"/>
                </a:lnTo>
                <a:lnTo>
                  <a:pt x="58" y="476"/>
                </a:lnTo>
                <a:lnTo>
                  <a:pt x="59" y="434"/>
                </a:lnTo>
                <a:lnTo>
                  <a:pt x="59" y="459"/>
                </a:lnTo>
                <a:lnTo>
                  <a:pt x="60" y="492"/>
                </a:lnTo>
                <a:lnTo>
                  <a:pt x="60" y="489"/>
                </a:lnTo>
                <a:lnTo>
                  <a:pt x="61" y="494"/>
                </a:lnTo>
                <a:lnTo>
                  <a:pt x="62" y="505"/>
                </a:lnTo>
                <a:lnTo>
                  <a:pt x="62" y="508"/>
                </a:lnTo>
                <a:lnTo>
                  <a:pt x="63" y="497"/>
                </a:lnTo>
                <a:lnTo>
                  <a:pt x="63" y="487"/>
                </a:lnTo>
                <a:lnTo>
                  <a:pt x="64" y="482"/>
                </a:lnTo>
                <a:lnTo>
                  <a:pt x="64" y="480"/>
                </a:lnTo>
                <a:lnTo>
                  <a:pt x="65" y="482"/>
                </a:lnTo>
                <a:lnTo>
                  <a:pt x="65" y="487"/>
                </a:lnTo>
                <a:lnTo>
                  <a:pt x="66" y="497"/>
                </a:lnTo>
                <a:lnTo>
                  <a:pt x="66" y="506"/>
                </a:lnTo>
                <a:lnTo>
                  <a:pt x="67" y="500"/>
                </a:lnTo>
                <a:lnTo>
                  <a:pt x="67" y="493"/>
                </a:lnTo>
                <a:lnTo>
                  <a:pt x="68" y="506"/>
                </a:lnTo>
                <a:lnTo>
                  <a:pt x="68" y="490"/>
                </a:lnTo>
                <a:lnTo>
                  <a:pt x="69" y="447"/>
                </a:lnTo>
                <a:lnTo>
                  <a:pt x="70" y="390"/>
                </a:lnTo>
                <a:lnTo>
                  <a:pt x="70" y="406"/>
                </a:lnTo>
                <a:lnTo>
                  <a:pt x="71" y="412"/>
                </a:lnTo>
                <a:lnTo>
                  <a:pt x="71" y="408"/>
                </a:lnTo>
                <a:lnTo>
                  <a:pt x="72" y="477"/>
                </a:lnTo>
                <a:lnTo>
                  <a:pt x="72" y="490"/>
                </a:lnTo>
                <a:lnTo>
                  <a:pt x="73" y="489"/>
                </a:lnTo>
                <a:lnTo>
                  <a:pt x="73" y="472"/>
                </a:lnTo>
                <a:lnTo>
                  <a:pt x="74" y="471"/>
                </a:lnTo>
                <a:lnTo>
                  <a:pt x="74" y="494"/>
                </a:lnTo>
                <a:lnTo>
                  <a:pt x="75" y="489"/>
                </a:lnTo>
                <a:lnTo>
                  <a:pt x="75" y="492"/>
                </a:lnTo>
                <a:lnTo>
                  <a:pt x="76" y="498"/>
                </a:lnTo>
                <a:lnTo>
                  <a:pt x="77" y="502"/>
                </a:lnTo>
                <a:lnTo>
                  <a:pt x="77" y="501"/>
                </a:lnTo>
                <a:lnTo>
                  <a:pt x="78" y="493"/>
                </a:lnTo>
                <a:lnTo>
                  <a:pt x="78" y="489"/>
                </a:lnTo>
                <a:lnTo>
                  <a:pt x="79" y="491"/>
                </a:lnTo>
                <a:lnTo>
                  <a:pt x="79" y="495"/>
                </a:lnTo>
                <a:lnTo>
                  <a:pt x="80" y="498"/>
                </a:lnTo>
                <a:lnTo>
                  <a:pt x="80" y="501"/>
                </a:lnTo>
                <a:lnTo>
                  <a:pt x="81" y="504"/>
                </a:lnTo>
                <a:lnTo>
                  <a:pt x="81" y="507"/>
                </a:lnTo>
                <a:lnTo>
                  <a:pt x="82" y="510"/>
                </a:lnTo>
                <a:lnTo>
                  <a:pt x="82" y="512"/>
                </a:lnTo>
                <a:lnTo>
                  <a:pt x="83" y="513"/>
                </a:lnTo>
                <a:lnTo>
                  <a:pt x="83" y="511"/>
                </a:lnTo>
                <a:lnTo>
                  <a:pt x="84" y="512"/>
                </a:lnTo>
                <a:lnTo>
                  <a:pt x="84" y="515"/>
                </a:lnTo>
                <a:lnTo>
                  <a:pt x="85" y="513"/>
                </a:lnTo>
                <a:lnTo>
                  <a:pt x="86" y="503"/>
                </a:lnTo>
                <a:lnTo>
                  <a:pt x="86" y="502"/>
                </a:lnTo>
                <a:lnTo>
                  <a:pt x="87" y="504"/>
                </a:lnTo>
                <a:lnTo>
                  <a:pt x="87" y="508"/>
                </a:lnTo>
                <a:lnTo>
                  <a:pt x="88" y="510"/>
                </a:lnTo>
                <a:lnTo>
                  <a:pt x="88" y="508"/>
                </a:lnTo>
                <a:lnTo>
                  <a:pt x="89" y="514"/>
                </a:lnTo>
                <a:lnTo>
                  <a:pt x="89" y="514"/>
                </a:lnTo>
                <a:lnTo>
                  <a:pt x="90" y="510"/>
                </a:lnTo>
                <a:lnTo>
                  <a:pt x="90" y="510"/>
                </a:lnTo>
                <a:lnTo>
                  <a:pt x="91" y="514"/>
                </a:lnTo>
                <a:lnTo>
                  <a:pt x="91" y="516"/>
                </a:lnTo>
                <a:lnTo>
                  <a:pt x="92" y="516"/>
                </a:lnTo>
                <a:lnTo>
                  <a:pt x="92" y="517"/>
                </a:lnTo>
                <a:lnTo>
                  <a:pt x="93" y="516"/>
                </a:lnTo>
                <a:lnTo>
                  <a:pt x="94" y="512"/>
                </a:lnTo>
                <a:lnTo>
                  <a:pt x="94" y="512"/>
                </a:lnTo>
                <a:lnTo>
                  <a:pt x="95" y="511"/>
                </a:lnTo>
                <a:lnTo>
                  <a:pt x="95" y="510"/>
                </a:lnTo>
                <a:lnTo>
                  <a:pt x="96" y="513"/>
                </a:lnTo>
                <a:lnTo>
                  <a:pt x="96" y="513"/>
                </a:lnTo>
                <a:lnTo>
                  <a:pt x="97" y="512"/>
                </a:lnTo>
                <a:lnTo>
                  <a:pt x="97" y="508"/>
                </a:lnTo>
                <a:lnTo>
                  <a:pt x="98" y="499"/>
                </a:lnTo>
                <a:lnTo>
                  <a:pt x="98" y="478"/>
                </a:lnTo>
                <a:lnTo>
                  <a:pt x="99" y="461"/>
                </a:lnTo>
                <a:lnTo>
                  <a:pt x="99" y="462"/>
                </a:lnTo>
                <a:lnTo>
                  <a:pt x="100" y="465"/>
                </a:lnTo>
                <a:lnTo>
                  <a:pt x="101" y="467"/>
                </a:lnTo>
                <a:lnTo>
                  <a:pt x="101" y="470"/>
                </a:lnTo>
                <a:lnTo>
                  <a:pt x="102" y="472"/>
                </a:lnTo>
                <a:lnTo>
                  <a:pt x="102" y="475"/>
                </a:lnTo>
                <a:lnTo>
                  <a:pt x="103" y="478"/>
                </a:lnTo>
                <a:lnTo>
                  <a:pt x="103" y="481"/>
                </a:lnTo>
                <a:lnTo>
                  <a:pt x="104" y="484"/>
                </a:lnTo>
                <a:lnTo>
                  <a:pt x="104" y="488"/>
                </a:lnTo>
                <a:lnTo>
                  <a:pt x="105" y="492"/>
                </a:lnTo>
                <a:lnTo>
                  <a:pt x="105" y="495"/>
                </a:lnTo>
                <a:lnTo>
                  <a:pt x="106" y="500"/>
                </a:lnTo>
                <a:lnTo>
                  <a:pt x="106" y="504"/>
                </a:lnTo>
                <a:lnTo>
                  <a:pt x="107" y="508"/>
                </a:lnTo>
                <a:lnTo>
                  <a:pt x="107" y="512"/>
                </a:lnTo>
                <a:lnTo>
                  <a:pt x="108" y="513"/>
                </a:lnTo>
                <a:lnTo>
                  <a:pt x="108" y="510"/>
                </a:lnTo>
                <a:lnTo>
                  <a:pt x="109" y="505"/>
                </a:lnTo>
                <a:lnTo>
                  <a:pt x="110" y="499"/>
                </a:lnTo>
                <a:lnTo>
                  <a:pt x="110" y="493"/>
                </a:lnTo>
                <a:lnTo>
                  <a:pt x="111" y="487"/>
                </a:lnTo>
                <a:lnTo>
                  <a:pt x="111" y="480"/>
                </a:lnTo>
                <a:lnTo>
                  <a:pt x="112" y="474"/>
                </a:lnTo>
                <a:lnTo>
                  <a:pt x="112" y="467"/>
                </a:lnTo>
                <a:lnTo>
                  <a:pt x="113" y="459"/>
                </a:lnTo>
                <a:lnTo>
                  <a:pt x="113" y="451"/>
                </a:lnTo>
                <a:lnTo>
                  <a:pt x="114" y="444"/>
                </a:lnTo>
                <a:lnTo>
                  <a:pt x="114" y="445"/>
                </a:lnTo>
                <a:lnTo>
                  <a:pt x="115" y="465"/>
                </a:lnTo>
                <a:lnTo>
                  <a:pt x="115" y="498"/>
                </a:lnTo>
                <a:lnTo>
                  <a:pt x="116" y="515"/>
                </a:lnTo>
                <a:lnTo>
                  <a:pt x="117" y="516"/>
                </a:lnTo>
                <a:lnTo>
                  <a:pt x="117" y="514"/>
                </a:lnTo>
                <a:lnTo>
                  <a:pt x="118" y="512"/>
                </a:lnTo>
                <a:lnTo>
                  <a:pt x="118" y="512"/>
                </a:lnTo>
                <a:lnTo>
                  <a:pt x="119" y="513"/>
                </a:lnTo>
                <a:lnTo>
                  <a:pt x="119" y="514"/>
                </a:lnTo>
                <a:lnTo>
                  <a:pt x="120" y="515"/>
                </a:lnTo>
                <a:lnTo>
                  <a:pt x="120" y="513"/>
                </a:lnTo>
                <a:lnTo>
                  <a:pt x="121" y="506"/>
                </a:lnTo>
                <a:lnTo>
                  <a:pt x="122" y="502"/>
                </a:lnTo>
                <a:lnTo>
                  <a:pt x="122" y="491"/>
                </a:lnTo>
                <a:lnTo>
                  <a:pt x="123" y="393"/>
                </a:lnTo>
                <a:lnTo>
                  <a:pt x="123" y="290"/>
                </a:lnTo>
                <a:lnTo>
                  <a:pt x="124" y="340"/>
                </a:lnTo>
                <a:lnTo>
                  <a:pt x="124" y="419"/>
                </a:lnTo>
                <a:lnTo>
                  <a:pt x="125" y="230"/>
                </a:lnTo>
                <a:lnTo>
                  <a:pt x="125" y="157"/>
                </a:lnTo>
                <a:lnTo>
                  <a:pt x="126" y="397"/>
                </a:lnTo>
                <a:lnTo>
                  <a:pt x="126" y="507"/>
                </a:lnTo>
                <a:lnTo>
                  <a:pt x="127" y="514"/>
                </a:lnTo>
                <a:lnTo>
                  <a:pt x="127" y="515"/>
                </a:lnTo>
                <a:lnTo>
                  <a:pt x="128" y="515"/>
                </a:lnTo>
                <a:lnTo>
                  <a:pt x="128" y="515"/>
                </a:lnTo>
                <a:lnTo>
                  <a:pt x="129" y="516"/>
                </a:lnTo>
                <a:lnTo>
                  <a:pt x="130" y="517"/>
                </a:lnTo>
                <a:lnTo>
                  <a:pt x="130" y="515"/>
                </a:lnTo>
                <a:lnTo>
                  <a:pt x="131" y="514"/>
                </a:lnTo>
                <a:lnTo>
                  <a:pt x="131" y="515"/>
                </a:lnTo>
                <a:lnTo>
                  <a:pt x="132" y="515"/>
                </a:lnTo>
                <a:lnTo>
                  <a:pt x="132" y="516"/>
                </a:lnTo>
                <a:lnTo>
                  <a:pt x="133" y="511"/>
                </a:lnTo>
                <a:lnTo>
                  <a:pt x="133" y="468"/>
                </a:lnTo>
                <a:lnTo>
                  <a:pt x="134" y="420"/>
                </a:lnTo>
                <a:lnTo>
                  <a:pt x="134" y="399"/>
                </a:lnTo>
                <a:lnTo>
                  <a:pt x="135" y="374"/>
                </a:lnTo>
                <a:lnTo>
                  <a:pt x="135" y="415"/>
                </a:lnTo>
                <a:lnTo>
                  <a:pt x="136" y="478"/>
                </a:lnTo>
                <a:lnTo>
                  <a:pt x="136" y="510"/>
                </a:lnTo>
                <a:lnTo>
                  <a:pt x="137" y="513"/>
                </a:lnTo>
                <a:lnTo>
                  <a:pt x="138" y="513"/>
                </a:lnTo>
                <a:lnTo>
                  <a:pt x="138" y="514"/>
                </a:lnTo>
                <a:lnTo>
                  <a:pt x="139" y="515"/>
                </a:lnTo>
                <a:lnTo>
                  <a:pt x="139" y="516"/>
                </a:lnTo>
                <a:lnTo>
                  <a:pt x="140" y="515"/>
                </a:lnTo>
                <a:lnTo>
                  <a:pt x="140" y="514"/>
                </a:lnTo>
                <a:lnTo>
                  <a:pt x="141" y="511"/>
                </a:lnTo>
                <a:lnTo>
                  <a:pt x="141" y="506"/>
                </a:lnTo>
                <a:lnTo>
                  <a:pt x="142" y="315"/>
                </a:lnTo>
                <a:lnTo>
                  <a:pt x="142" y="0"/>
                </a:lnTo>
                <a:lnTo>
                  <a:pt x="143" y="124"/>
                </a:lnTo>
                <a:lnTo>
                  <a:pt x="143" y="422"/>
                </a:lnTo>
                <a:lnTo>
                  <a:pt x="144" y="366"/>
                </a:lnTo>
                <a:lnTo>
                  <a:pt x="144" y="236"/>
                </a:lnTo>
                <a:lnTo>
                  <a:pt x="145" y="238"/>
                </a:lnTo>
                <a:lnTo>
                  <a:pt x="146" y="350"/>
                </a:lnTo>
                <a:lnTo>
                  <a:pt x="146" y="479"/>
                </a:lnTo>
                <a:lnTo>
                  <a:pt x="147" y="517"/>
                </a:lnTo>
                <a:lnTo>
                  <a:pt x="147" y="511"/>
                </a:lnTo>
                <a:lnTo>
                  <a:pt x="148" y="510"/>
                </a:lnTo>
                <a:lnTo>
                  <a:pt x="148" y="512"/>
                </a:lnTo>
                <a:lnTo>
                  <a:pt x="149" y="513"/>
                </a:lnTo>
                <a:lnTo>
                  <a:pt x="149" y="507"/>
                </a:lnTo>
                <a:lnTo>
                  <a:pt x="150" y="501"/>
                </a:lnTo>
                <a:lnTo>
                  <a:pt x="150" y="508"/>
                </a:lnTo>
                <a:lnTo>
                  <a:pt x="151" y="513"/>
                </a:lnTo>
                <a:lnTo>
                  <a:pt x="151" y="509"/>
                </a:lnTo>
                <a:lnTo>
                  <a:pt x="152" y="504"/>
                </a:lnTo>
                <a:lnTo>
                  <a:pt x="153" y="500"/>
                </a:lnTo>
                <a:lnTo>
                  <a:pt x="153" y="499"/>
                </a:lnTo>
                <a:lnTo>
                  <a:pt x="154" y="500"/>
                </a:lnTo>
                <a:lnTo>
                  <a:pt x="154" y="502"/>
                </a:lnTo>
                <a:lnTo>
                  <a:pt x="155" y="507"/>
                </a:lnTo>
                <a:lnTo>
                  <a:pt x="155" y="513"/>
                </a:lnTo>
                <a:lnTo>
                  <a:pt x="156" y="514"/>
                </a:lnTo>
                <a:lnTo>
                  <a:pt x="156" y="503"/>
                </a:lnTo>
                <a:lnTo>
                  <a:pt x="157" y="494"/>
                </a:lnTo>
                <a:lnTo>
                  <a:pt x="157" y="502"/>
                </a:lnTo>
                <a:lnTo>
                  <a:pt x="158" y="515"/>
                </a:lnTo>
                <a:lnTo>
                  <a:pt x="158" y="517"/>
                </a:lnTo>
                <a:lnTo>
                  <a:pt x="159" y="517"/>
                </a:lnTo>
                <a:lnTo>
                  <a:pt x="159" y="516"/>
                </a:lnTo>
                <a:lnTo>
                  <a:pt x="160" y="516"/>
                </a:lnTo>
                <a:lnTo>
                  <a:pt x="160" y="516"/>
                </a:lnTo>
                <a:lnTo>
                  <a:pt x="161" y="515"/>
                </a:lnTo>
                <a:lnTo>
                  <a:pt x="162" y="516"/>
                </a:lnTo>
                <a:lnTo>
                  <a:pt x="162" y="516"/>
                </a:lnTo>
                <a:lnTo>
                  <a:pt x="163" y="516"/>
                </a:lnTo>
                <a:lnTo>
                  <a:pt x="163" y="515"/>
                </a:lnTo>
                <a:lnTo>
                  <a:pt x="164" y="514"/>
                </a:lnTo>
                <a:lnTo>
                  <a:pt x="164" y="512"/>
                </a:lnTo>
                <a:lnTo>
                  <a:pt x="165" y="511"/>
                </a:lnTo>
                <a:lnTo>
                  <a:pt x="165" y="510"/>
                </a:lnTo>
                <a:lnTo>
                  <a:pt x="166" y="509"/>
                </a:lnTo>
                <a:lnTo>
                  <a:pt x="166" y="508"/>
                </a:lnTo>
                <a:lnTo>
                  <a:pt x="167" y="508"/>
                </a:lnTo>
                <a:lnTo>
                  <a:pt x="167" y="507"/>
                </a:lnTo>
                <a:lnTo>
                  <a:pt x="168" y="506"/>
                </a:lnTo>
                <a:lnTo>
                  <a:pt x="168" y="506"/>
                </a:lnTo>
                <a:lnTo>
                  <a:pt x="169" y="506"/>
                </a:lnTo>
                <a:lnTo>
                  <a:pt x="170" y="505"/>
                </a:lnTo>
                <a:lnTo>
                  <a:pt x="170" y="505"/>
                </a:lnTo>
                <a:lnTo>
                  <a:pt x="171" y="505"/>
                </a:lnTo>
                <a:lnTo>
                  <a:pt x="171" y="505"/>
                </a:lnTo>
                <a:lnTo>
                  <a:pt x="172" y="505"/>
                </a:lnTo>
                <a:lnTo>
                  <a:pt x="172" y="505"/>
                </a:lnTo>
                <a:lnTo>
                  <a:pt x="173" y="505"/>
                </a:lnTo>
                <a:lnTo>
                  <a:pt x="173" y="506"/>
                </a:lnTo>
                <a:lnTo>
                  <a:pt x="174" y="506"/>
                </a:lnTo>
                <a:lnTo>
                  <a:pt x="174" y="507"/>
                </a:lnTo>
                <a:lnTo>
                  <a:pt x="175" y="507"/>
                </a:lnTo>
                <a:lnTo>
                  <a:pt x="175" y="508"/>
                </a:lnTo>
                <a:lnTo>
                  <a:pt x="176" y="509"/>
                </a:lnTo>
                <a:lnTo>
                  <a:pt x="177" y="510"/>
                </a:lnTo>
                <a:lnTo>
                  <a:pt x="177" y="510"/>
                </a:lnTo>
                <a:lnTo>
                  <a:pt x="178" y="512"/>
                </a:lnTo>
                <a:lnTo>
                  <a:pt x="178" y="512"/>
                </a:lnTo>
                <a:lnTo>
                  <a:pt x="179" y="513"/>
                </a:lnTo>
                <a:lnTo>
                  <a:pt x="179" y="514"/>
                </a:lnTo>
                <a:lnTo>
                  <a:pt x="180" y="515"/>
                </a:lnTo>
                <a:lnTo>
                  <a:pt x="180" y="514"/>
                </a:lnTo>
                <a:lnTo>
                  <a:pt x="181" y="505"/>
                </a:lnTo>
                <a:lnTo>
                  <a:pt x="181" y="498"/>
                </a:lnTo>
                <a:lnTo>
                  <a:pt x="182" y="500"/>
                </a:lnTo>
                <a:lnTo>
                  <a:pt x="182" y="502"/>
                </a:lnTo>
                <a:lnTo>
                  <a:pt x="183" y="504"/>
                </a:lnTo>
                <a:lnTo>
                  <a:pt x="183" y="506"/>
                </a:lnTo>
                <a:lnTo>
                  <a:pt x="184" y="508"/>
                </a:lnTo>
                <a:lnTo>
                  <a:pt x="184" y="509"/>
                </a:lnTo>
                <a:lnTo>
                  <a:pt x="185" y="509"/>
                </a:lnTo>
                <a:lnTo>
                  <a:pt x="186" y="510"/>
                </a:lnTo>
                <a:lnTo>
                  <a:pt x="186" y="510"/>
                </a:lnTo>
                <a:lnTo>
                  <a:pt x="187" y="509"/>
                </a:lnTo>
                <a:lnTo>
                  <a:pt x="187" y="508"/>
                </a:lnTo>
                <a:lnTo>
                  <a:pt x="188" y="508"/>
                </a:lnTo>
                <a:lnTo>
                  <a:pt x="188" y="507"/>
                </a:lnTo>
                <a:lnTo>
                  <a:pt x="189" y="506"/>
                </a:lnTo>
                <a:lnTo>
                  <a:pt x="190" y="505"/>
                </a:lnTo>
                <a:lnTo>
                  <a:pt x="190" y="504"/>
                </a:lnTo>
                <a:lnTo>
                  <a:pt x="191" y="504"/>
                </a:lnTo>
                <a:lnTo>
                  <a:pt x="191" y="503"/>
                </a:lnTo>
                <a:lnTo>
                  <a:pt x="192" y="502"/>
                </a:lnTo>
                <a:lnTo>
                  <a:pt x="192" y="502"/>
                </a:lnTo>
                <a:lnTo>
                  <a:pt x="193" y="501"/>
                </a:lnTo>
                <a:lnTo>
                  <a:pt x="193" y="501"/>
                </a:lnTo>
                <a:lnTo>
                  <a:pt x="194" y="500"/>
                </a:lnTo>
                <a:lnTo>
                  <a:pt x="194" y="500"/>
                </a:lnTo>
                <a:lnTo>
                  <a:pt x="195" y="500"/>
                </a:lnTo>
                <a:lnTo>
                  <a:pt x="195" y="500"/>
                </a:lnTo>
                <a:lnTo>
                  <a:pt x="196" y="500"/>
                </a:lnTo>
                <a:lnTo>
                  <a:pt x="196" y="501"/>
                </a:lnTo>
                <a:lnTo>
                  <a:pt x="197" y="501"/>
                </a:lnTo>
                <a:lnTo>
                  <a:pt x="198" y="501"/>
                </a:lnTo>
                <a:lnTo>
                  <a:pt x="198" y="502"/>
                </a:lnTo>
                <a:lnTo>
                  <a:pt x="199" y="502"/>
                </a:lnTo>
                <a:lnTo>
                  <a:pt x="199" y="503"/>
                </a:lnTo>
                <a:lnTo>
                  <a:pt x="200" y="504"/>
                </a:lnTo>
                <a:lnTo>
                  <a:pt x="200" y="505"/>
                </a:lnTo>
                <a:lnTo>
                  <a:pt x="201" y="506"/>
                </a:lnTo>
                <a:lnTo>
                  <a:pt x="201" y="507"/>
                </a:lnTo>
                <a:lnTo>
                  <a:pt x="202" y="508"/>
                </a:lnTo>
                <a:lnTo>
                  <a:pt x="202" y="510"/>
                </a:lnTo>
                <a:lnTo>
                  <a:pt x="203" y="511"/>
                </a:lnTo>
                <a:lnTo>
                  <a:pt x="203" y="513"/>
                </a:lnTo>
                <a:lnTo>
                  <a:pt x="204" y="514"/>
                </a:lnTo>
                <a:lnTo>
                  <a:pt x="204" y="515"/>
                </a:lnTo>
                <a:lnTo>
                  <a:pt x="205" y="516"/>
                </a:lnTo>
                <a:lnTo>
                  <a:pt x="206" y="517"/>
                </a:lnTo>
                <a:lnTo>
                  <a:pt x="206" y="517"/>
                </a:lnTo>
                <a:lnTo>
                  <a:pt x="207" y="517"/>
                </a:lnTo>
                <a:lnTo>
                  <a:pt x="207" y="517"/>
                </a:lnTo>
                <a:lnTo>
                  <a:pt x="208" y="517"/>
                </a:lnTo>
                <a:lnTo>
                  <a:pt x="208" y="517"/>
                </a:lnTo>
                <a:lnTo>
                  <a:pt x="209" y="516"/>
                </a:lnTo>
                <a:lnTo>
                  <a:pt x="209" y="516"/>
                </a:lnTo>
                <a:lnTo>
                  <a:pt x="210" y="517"/>
                </a:lnTo>
                <a:lnTo>
                  <a:pt x="210" y="517"/>
                </a:lnTo>
                <a:lnTo>
                  <a:pt x="211" y="516"/>
                </a:lnTo>
                <a:lnTo>
                  <a:pt x="211" y="516"/>
                </a:lnTo>
                <a:lnTo>
                  <a:pt x="212" y="516"/>
                </a:lnTo>
                <a:lnTo>
                  <a:pt x="212" y="516"/>
                </a:lnTo>
                <a:lnTo>
                  <a:pt x="213" y="517"/>
                </a:lnTo>
                <a:lnTo>
                  <a:pt x="214" y="517"/>
                </a:lnTo>
                <a:lnTo>
                  <a:pt x="214" y="516"/>
                </a:lnTo>
                <a:lnTo>
                  <a:pt x="215" y="516"/>
                </a:lnTo>
                <a:lnTo>
                  <a:pt x="215" y="514"/>
                </a:lnTo>
                <a:lnTo>
                  <a:pt x="216" y="503"/>
                </a:lnTo>
                <a:lnTo>
                  <a:pt x="216" y="487"/>
                </a:lnTo>
                <a:lnTo>
                  <a:pt x="217" y="480"/>
                </a:lnTo>
                <a:lnTo>
                  <a:pt x="217" y="483"/>
                </a:lnTo>
                <a:lnTo>
                  <a:pt x="218" y="493"/>
                </a:lnTo>
                <a:lnTo>
                  <a:pt x="218" y="497"/>
                </a:lnTo>
                <a:lnTo>
                  <a:pt x="219" y="499"/>
                </a:lnTo>
                <a:lnTo>
                  <a:pt x="219" y="510"/>
                </a:lnTo>
                <a:lnTo>
                  <a:pt x="220" y="515"/>
                </a:lnTo>
                <a:lnTo>
                  <a:pt x="220" y="513"/>
                </a:lnTo>
                <a:lnTo>
                  <a:pt x="221" y="509"/>
                </a:lnTo>
                <a:lnTo>
                  <a:pt x="222" y="509"/>
                </a:lnTo>
                <a:lnTo>
                  <a:pt x="222" y="511"/>
                </a:lnTo>
                <a:lnTo>
                  <a:pt x="223" y="512"/>
                </a:lnTo>
                <a:lnTo>
                  <a:pt x="223" y="513"/>
                </a:lnTo>
                <a:lnTo>
                  <a:pt x="224" y="509"/>
                </a:lnTo>
                <a:lnTo>
                  <a:pt x="224" y="507"/>
                </a:lnTo>
                <a:lnTo>
                  <a:pt x="225" y="512"/>
                </a:lnTo>
                <a:lnTo>
                  <a:pt x="225" y="515"/>
                </a:lnTo>
                <a:lnTo>
                  <a:pt x="226" y="514"/>
                </a:lnTo>
                <a:lnTo>
                  <a:pt x="226" y="512"/>
                </a:lnTo>
                <a:lnTo>
                  <a:pt x="227" y="511"/>
                </a:lnTo>
                <a:lnTo>
                  <a:pt x="227" y="512"/>
                </a:lnTo>
                <a:lnTo>
                  <a:pt x="228" y="508"/>
                </a:lnTo>
                <a:lnTo>
                  <a:pt x="229" y="491"/>
                </a:lnTo>
                <a:lnTo>
                  <a:pt x="229" y="481"/>
                </a:lnTo>
                <a:lnTo>
                  <a:pt x="230" y="485"/>
                </a:lnTo>
                <a:lnTo>
                  <a:pt x="230" y="487"/>
                </a:lnTo>
                <a:lnTo>
                  <a:pt x="231" y="489"/>
                </a:lnTo>
                <a:lnTo>
                  <a:pt x="231" y="491"/>
                </a:lnTo>
                <a:lnTo>
                  <a:pt x="232" y="494"/>
                </a:lnTo>
                <a:lnTo>
                  <a:pt x="232" y="498"/>
                </a:lnTo>
                <a:lnTo>
                  <a:pt x="233" y="499"/>
                </a:lnTo>
                <a:lnTo>
                  <a:pt x="233" y="496"/>
                </a:lnTo>
                <a:lnTo>
                  <a:pt x="234" y="485"/>
                </a:lnTo>
                <a:lnTo>
                  <a:pt x="234" y="482"/>
                </a:lnTo>
                <a:lnTo>
                  <a:pt x="235" y="501"/>
                </a:lnTo>
                <a:lnTo>
                  <a:pt x="235" y="512"/>
                </a:lnTo>
                <a:lnTo>
                  <a:pt x="236" y="511"/>
                </a:lnTo>
                <a:lnTo>
                  <a:pt x="236" y="512"/>
                </a:lnTo>
                <a:lnTo>
                  <a:pt x="237" y="511"/>
                </a:lnTo>
                <a:lnTo>
                  <a:pt x="238" y="511"/>
                </a:lnTo>
                <a:lnTo>
                  <a:pt x="238" y="513"/>
                </a:lnTo>
                <a:lnTo>
                  <a:pt x="239" y="515"/>
                </a:lnTo>
                <a:lnTo>
                  <a:pt x="239" y="515"/>
                </a:lnTo>
                <a:lnTo>
                  <a:pt x="240" y="514"/>
                </a:lnTo>
                <a:lnTo>
                  <a:pt x="240" y="509"/>
                </a:lnTo>
                <a:lnTo>
                  <a:pt x="241" y="505"/>
                </a:lnTo>
                <a:lnTo>
                  <a:pt x="241" y="500"/>
                </a:lnTo>
                <a:lnTo>
                  <a:pt x="242" y="474"/>
                </a:lnTo>
                <a:lnTo>
                  <a:pt x="242" y="441"/>
                </a:lnTo>
                <a:lnTo>
                  <a:pt x="243" y="432"/>
                </a:lnTo>
                <a:lnTo>
                  <a:pt x="243" y="440"/>
                </a:lnTo>
                <a:lnTo>
                  <a:pt x="244" y="474"/>
                </a:lnTo>
                <a:lnTo>
                  <a:pt x="244" y="491"/>
                </a:lnTo>
                <a:lnTo>
                  <a:pt x="245" y="475"/>
                </a:lnTo>
                <a:lnTo>
                  <a:pt x="246" y="483"/>
                </a:lnTo>
                <a:lnTo>
                  <a:pt x="246" y="499"/>
                </a:lnTo>
                <a:lnTo>
                  <a:pt x="247" y="497"/>
                </a:lnTo>
                <a:lnTo>
                  <a:pt x="247" y="490"/>
                </a:lnTo>
                <a:lnTo>
                  <a:pt x="248" y="487"/>
                </a:lnTo>
                <a:lnTo>
                  <a:pt x="248" y="491"/>
                </a:lnTo>
                <a:lnTo>
                  <a:pt x="249" y="490"/>
                </a:lnTo>
                <a:lnTo>
                  <a:pt x="249" y="491"/>
                </a:lnTo>
                <a:lnTo>
                  <a:pt x="250" y="496"/>
                </a:lnTo>
                <a:lnTo>
                  <a:pt x="250" y="493"/>
                </a:lnTo>
                <a:lnTo>
                  <a:pt x="251" y="486"/>
                </a:lnTo>
                <a:lnTo>
                  <a:pt x="251" y="481"/>
                </a:lnTo>
                <a:lnTo>
                  <a:pt x="252" y="478"/>
                </a:lnTo>
                <a:lnTo>
                  <a:pt x="253" y="479"/>
                </a:lnTo>
                <a:lnTo>
                  <a:pt x="253" y="482"/>
                </a:lnTo>
                <a:lnTo>
                  <a:pt x="254" y="488"/>
                </a:lnTo>
                <a:lnTo>
                  <a:pt x="254" y="496"/>
                </a:lnTo>
                <a:lnTo>
                  <a:pt x="255" y="503"/>
                </a:lnTo>
                <a:lnTo>
                  <a:pt x="255" y="501"/>
                </a:lnTo>
                <a:lnTo>
                  <a:pt x="256" y="496"/>
                </a:lnTo>
                <a:lnTo>
                  <a:pt x="256" y="496"/>
                </a:lnTo>
                <a:lnTo>
                  <a:pt x="257" y="491"/>
                </a:lnTo>
                <a:lnTo>
                  <a:pt x="257" y="482"/>
                </a:lnTo>
                <a:lnTo>
                  <a:pt x="258" y="480"/>
                </a:lnTo>
                <a:lnTo>
                  <a:pt x="258" y="496"/>
                </a:lnTo>
                <a:lnTo>
                  <a:pt x="259" y="508"/>
                </a:lnTo>
                <a:lnTo>
                  <a:pt x="260" y="499"/>
                </a:lnTo>
                <a:lnTo>
                  <a:pt x="260" y="486"/>
                </a:lnTo>
                <a:lnTo>
                  <a:pt x="261" y="478"/>
                </a:lnTo>
                <a:lnTo>
                  <a:pt x="261" y="474"/>
                </a:lnTo>
                <a:lnTo>
                  <a:pt x="262" y="474"/>
                </a:lnTo>
                <a:lnTo>
                  <a:pt x="262" y="478"/>
                </a:lnTo>
                <a:lnTo>
                  <a:pt x="263" y="487"/>
                </a:lnTo>
                <a:lnTo>
                  <a:pt x="263" y="499"/>
                </a:lnTo>
                <a:lnTo>
                  <a:pt x="264" y="502"/>
                </a:lnTo>
                <a:lnTo>
                  <a:pt x="264" y="495"/>
                </a:lnTo>
                <a:lnTo>
                  <a:pt x="265" y="493"/>
                </a:lnTo>
                <a:lnTo>
                  <a:pt x="266" y="498"/>
                </a:lnTo>
                <a:lnTo>
                  <a:pt x="266" y="499"/>
                </a:lnTo>
                <a:lnTo>
                  <a:pt x="267" y="488"/>
                </a:lnTo>
                <a:lnTo>
                  <a:pt x="267" y="479"/>
                </a:lnTo>
                <a:lnTo>
                  <a:pt x="268" y="482"/>
                </a:lnTo>
                <a:lnTo>
                  <a:pt x="268" y="499"/>
                </a:lnTo>
                <a:lnTo>
                  <a:pt x="269" y="506"/>
                </a:lnTo>
                <a:lnTo>
                  <a:pt x="269" y="495"/>
                </a:lnTo>
                <a:lnTo>
                  <a:pt x="270" y="482"/>
                </a:lnTo>
                <a:lnTo>
                  <a:pt x="270" y="475"/>
                </a:lnTo>
                <a:lnTo>
                  <a:pt x="271" y="472"/>
                </a:lnTo>
                <a:lnTo>
                  <a:pt x="271" y="475"/>
                </a:lnTo>
                <a:lnTo>
                  <a:pt x="272" y="482"/>
                </a:lnTo>
                <a:lnTo>
                  <a:pt x="272" y="495"/>
                </a:lnTo>
                <a:lnTo>
                  <a:pt x="273" y="510"/>
                </a:lnTo>
                <a:lnTo>
                  <a:pt x="274" y="500"/>
                </a:lnTo>
                <a:lnTo>
                  <a:pt x="274" y="481"/>
                </a:lnTo>
                <a:lnTo>
                  <a:pt x="275" y="485"/>
                </a:lnTo>
                <a:lnTo>
                  <a:pt x="275" y="495"/>
                </a:lnTo>
                <a:lnTo>
                  <a:pt x="276" y="494"/>
                </a:lnTo>
                <a:lnTo>
                  <a:pt x="276" y="486"/>
                </a:lnTo>
                <a:lnTo>
                  <a:pt x="277" y="481"/>
                </a:lnTo>
                <a:lnTo>
                  <a:pt x="277" y="491"/>
                </a:lnTo>
                <a:lnTo>
                  <a:pt x="278" y="499"/>
                </a:lnTo>
                <a:lnTo>
                  <a:pt x="278" y="482"/>
                </a:lnTo>
                <a:lnTo>
                  <a:pt x="279" y="464"/>
                </a:lnTo>
                <a:lnTo>
                  <a:pt x="279" y="456"/>
                </a:lnTo>
                <a:lnTo>
                  <a:pt x="280" y="457"/>
                </a:lnTo>
                <a:lnTo>
                  <a:pt x="280" y="465"/>
                </a:lnTo>
                <a:lnTo>
                  <a:pt x="281" y="478"/>
                </a:lnTo>
                <a:lnTo>
                  <a:pt x="282" y="474"/>
                </a:lnTo>
                <a:lnTo>
                  <a:pt x="282" y="470"/>
                </a:lnTo>
                <a:lnTo>
                  <a:pt x="283" y="487"/>
                </a:lnTo>
                <a:lnTo>
                  <a:pt x="283" y="495"/>
                </a:lnTo>
                <a:lnTo>
                  <a:pt x="284" y="494"/>
                </a:lnTo>
                <a:lnTo>
                  <a:pt x="284" y="495"/>
                </a:lnTo>
                <a:lnTo>
                  <a:pt x="285" y="495"/>
                </a:lnTo>
                <a:lnTo>
                  <a:pt x="285" y="496"/>
                </a:lnTo>
                <a:lnTo>
                  <a:pt x="286" y="497"/>
                </a:lnTo>
                <a:lnTo>
                  <a:pt x="286" y="498"/>
                </a:lnTo>
                <a:lnTo>
                  <a:pt x="287" y="500"/>
                </a:lnTo>
                <a:lnTo>
                  <a:pt x="287" y="504"/>
                </a:lnTo>
                <a:lnTo>
                  <a:pt x="288" y="507"/>
                </a:lnTo>
                <a:lnTo>
                  <a:pt x="288" y="479"/>
                </a:lnTo>
                <a:lnTo>
                  <a:pt x="289" y="404"/>
                </a:lnTo>
                <a:lnTo>
                  <a:pt x="290" y="411"/>
                </a:lnTo>
                <a:lnTo>
                  <a:pt x="290" y="481"/>
                </a:lnTo>
                <a:lnTo>
                  <a:pt x="291" y="501"/>
                </a:lnTo>
                <a:lnTo>
                  <a:pt x="291" y="507"/>
                </a:lnTo>
                <a:lnTo>
                  <a:pt x="292" y="503"/>
                </a:lnTo>
                <a:lnTo>
                  <a:pt x="292" y="490"/>
                </a:lnTo>
                <a:lnTo>
                  <a:pt x="293" y="481"/>
                </a:lnTo>
                <a:lnTo>
                  <a:pt x="293" y="476"/>
                </a:lnTo>
                <a:lnTo>
                  <a:pt x="294" y="476"/>
                </a:lnTo>
                <a:lnTo>
                  <a:pt x="294" y="480"/>
                </a:lnTo>
                <a:lnTo>
                  <a:pt x="295" y="488"/>
                </a:lnTo>
                <a:lnTo>
                  <a:pt x="295" y="498"/>
                </a:lnTo>
                <a:lnTo>
                  <a:pt x="296" y="503"/>
                </a:lnTo>
                <a:lnTo>
                  <a:pt x="296" y="502"/>
                </a:lnTo>
                <a:lnTo>
                  <a:pt x="297" y="503"/>
                </a:lnTo>
                <a:lnTo>
                  <a:pt x="298" y="506"/>
                </a:lnTo>
                <a:lnTo>
                  <a:pt x="298" y="509"/>
                </a:lnTo>
                <a:lnTo>
                  <a:pt x="299" y="513"/>
                </a:lnTo>
                <a:lnTo>
                  <a:pt x="299" y="514"/>
                </a:lnTo>
                <a:lnTo>
                  <a:pt x="300" y="510"/>
                </a:lnTo>
                <a:lnTo>
                  <a:pt x="300" y="488"/>
                </a:lnTo>
                <a:lnTo>
                  <a:pt x="301" y="473"/>
                </a:lnTo>
                <a:lnTo>
                  <a:pt x="301" y="489"/>
                </a:lnTo>
                <a:lnTo>
                  <a:pt x="302" y="499"/>
                </a:lnTo>
                <a:lnTo>
                  <a:pt x="302" y="493"/>
                </a:lnTo>
                <a:lnTo>
                  <a:pt x="303" y="482"/>
                </a:lnTo>
                <a:lnTo>
                  <a:pt x="303" y="473"/>
                </a:lnTo>
                <a:lnTo>
                  <a:pt x="304" y="467"/>
                </a:lnTo>
                <a:lnTo>
                  <a:pt x="305" y="465"/>
                </a:lnTo>
                <a:lnTo>
                  <a:pt x="305" y="466"/>
                </a:lnTo>
                <a:lnTo>
                  <a:pt x="306" y="470"/>
                </a:lnTo>
                <a:lnTo>
                  <a:pt x="306" y="478"/>
                </a:lnTo>
                <a:lnTo>
                  <a:pt x="307" y="490"/>
                </a:lnTo>
                <a:lnTo>
                  <a:pt x="307" y="502"/>
                </a:lnTo>
                <a:lnTo>
                  <a:pt x="308" y="504"/>
                </a:lnTo>
                <a:lnTo>
                  <a:pt x="308" y="501"/>
                </a:lnTo>
                <a:lnTo>
                  <a:pt x="309" y="504"/>
                </a:lnTo>
                <a:lnTo>
                  <a:pt x="309" y="508"/>
                </a:lnTo>
                <a:lnTo>
                  <a:pt x="310" y="501"/>
                </a:lnTo>
                <a:lnTo>
                  <a:pt x="310" y="503"/>
                </a:lnTo>
                <a:lnTo>
                  <a:pt x="311" y="511"/>
                </a:lnTo>
                <a:lnTo>
                  <a:pt x="311" y="513"/>
                </a:lnTo>
                <a:lnTo>
                  <a:pt x="312" y="514"/>
                </a:lnTo>
                <a:lnTo>
                  <a:pt x="313" y="516"/>
                </a:lnTo>
                <a:lnTo>
                  <a:pt x="313" y="515"/>
                </a:lnTo>
                <a:lnTo>
                  <a:pt x="314" y="507"/>
                </a:lnTo>
                <a:lnTo>
                  <a:pt x="314" y="504"/>
                </a:lnTo>
                <a:lnTo>
                  <a:pt x="315" y="509"/>
                </a:lnTo>
                <a:lnTo>
                  <a:pt x="315" y="504"/>
                </a:lnTo>
                <a:lnTo>
                  <a:pt x="316" y="502"/>
                </a:lnTo>
                <a:lnTo>
                  <a:pt x="316" y="513"/>
                </a:lnTo>
                <a:lnTo>
                  <a:pt x="317" y="514"/>
                </a:lnTo>
                <a:lnTo>
                  <a:pt x="317" y="514"/>
                </a:lnTo>
                <a:lnTo>
                  <a:pt x="318" y="517"/>
                </a:lnTo>
                <a:lnTo>
                  <a:pt x="318" y="517"/>
                </a:lnTo>
                <a:lnTo>
                  <a:pt x="319" y="513"/>
                </a:lnTo>
                <a:lnTo>
                  <a:pt x="319" y="509"/>
                </a:lnTo>
                <a:lnTo>
                  <a:pt x="320" y="511"/>
                </a:lnTo>
                <a:lnTo>
                  <a:pt x="320" y="509"/>
                </a:lnTo>
                <a:lnTo>
                  <a:pt x="321" y="509"/>
                </a:lnTo>
                <a:lnTo>
                  <a:pt x="322" y="515"/>
                </a:lnTo>
                <a:lnTo>
                  <a:pt x="322" y="516"/>
                </a:lnTo>
                <a:lnTo>
                  <a:pt x="323" y="516"/>
                </a:lnTo>
                <a:lnTo>
                  <a:pt x="323" y="516"/>
                </a:lnTo>
                <a:lnTo>
                  <a:pt x="324" y="517"/>
                </a:lnTo>
                <a:lnTo>
                  <a:pt x="324" y="515"/>
                </a:lnTo>
                <a:lnTo>
                  <a:pt x="325" y="513"/>
                </a:lnTo>
                <a:lnTo>
                  <a:pt x="325" y="514"/>
                </a:lnTo>
                <a:lnTo>
                  <a:pt x="326" y="513"/>
                </a:lnTo>
                <a:lnTo>
                  <a:pt x="326" y="512"/>
                </a:lnTo>
                <a:lnTo>
                  <a:pt x="327" y="515"/>
                </a:lnTo>
                <a:lnTo>
                  <a:pt x="327" y="516"/>
                </a:lnTo>
                <a:lnTo>
                  <a:pt x="328" y="515"/>
                </a:lnTo>
                <a:lnTo>
                  <a:pt x="329" y="516"/>
                </a:lnTo>
                <a:lnTo>
                  <a:pt x="329" y="516"/>
                </a:lnTo>
                <a:lnTo>
                  <a:pt x="330" y="515"/>
                </a:lnTo>
                <a:lnTo>
                  <a:pt x="330" y="515"/>
                </a:lnTo>
                <a:lnTo>
                  <a:pt x="331" y="516"/>
                </a:lnTo>
                <a:lnTo>
                  <a:pt x="331" y="515"/>
                </a:lnTo>
                <a:lnTo>
                  <a:pt x="332" y="513"/>
                </a:lnTo>
                <a:lnTo>
                  <a:pt x="332" y="514"/>
                </a:lnTo>
                <a:lnTo>
                  <a:pt x="333" y="507"/>
                </a:lnTo>
                <a:lnTo>
                  <a:pt x="334" y="498"/>
                </a:lnTo>
                <a:lnTo>
                  <a:pt x="334" y="506"/>
                </a:lnTo>
                <a:lnTo>
                  <a:pt x="335" y="512"/>
                </a:lnTo>
                <a:lnTo>
                  <a:pt x="335" y="507"/>
                </a:lnTo>
                <a:lnTo>
                  <a:pt x="336" y="505"/>
                </a:lnTo>
                <a:lnTo>
                  <a:pt x="336" y="507"/>
                </a:lnTo>
                <a:lnTo>
                  <a:pt x="337" y="511"/>
                </a:lnTo>
                <a:lnTo>
                  <a:pt x="337" y="514"/>
                </a:lnTo>
                <a:lnTo>
                  <a:pt x="338" y="511"/>
                </a:lnTo>
                <a:lnTo>
                  <a:pt x="338" y="510"/>
                </a:lnTo>
                <a:lnTo>
                  <a:pt x="339" y="513"/>
                </a:lnTo>
                <a:lnTo>
                  <a:pt x="339" y="515"/>
                </a:lnTo>
                <a:lnTo>
                  <a:pt x="340" y="514"/>
                </a:lnTo>
                <a:lnTo>
                  <a:pt x="340" y="512"/>
                </a:lnTo>
                <a:lnTo>
                  <a:pt x="341" y="511"/>
                </a:lnTo>
                <a:lnTo>
                  <a:pt x="342" y="510"/>
                </a:lnTo>
                <a:lnTo>
                  <a:pt x="342" y="509"/>
                </a:lnTo>
                <a:lnTo>
                  <a:pt x="343" y="507"/>
                </a:lnTo>
                <a:lnTo>
                  <a:pt x="343" y="485"/>
                </a:lnTo>
                <a:lnTo>
                  <a:pt x="344" y="460"/>
                </a:lnTo>
                <a:lnTo>
                  <a:pt x="344" y="474"/>
                </a:lnTo>
                <a:lnTo>
                  <a:pt x="345" y="507"/>
                </a:lnTo>
                <a:lnTo>
                  <a:pt x="345" y="516"/>
                </a:lnTo>
                <a:lnTo>
                  <a:pt x="346" y="513"/>
                </a:lnTo>
                <a:lnTo>
                  <a:pt x="346" y="509"/>
                </a:lnTo>
                <a:lnTo>
                  <a:pt x="347" y="500"/>
                </a:lnTo>
                <a:lnTo>
                  <a:pt x="347" y="495"/>
                </a:lnTo>
                <a:lnTo>
                  <a:pt x="348" y="492"/>
                </a:lnTo>
                <a:lnTo>
                  <a:pt x="348" y="492"/>
                </a:lnTo>
                <a:lnTo>
                  <a:pt x="349" y="495"/>
                </a:lnTo>
                <a:lnTo>
                  <a:pt x="350" y="501"/>
                </a:lnTo>
                <a:lnTo>
                  <a:pt x="350" y="509"/>
                </a:lnTo>
                <a:lnTo>
                  <a:pt x="351" y="510"/>
                </a:lnTo>
                <a:lnTo>
                  <a:pt x="351" y="503"/>
                </a:lnTo>
                <a:lnTo>
                  <a:pt x="352" y="494"/>
                </a:lnTo>
                <a:lnTo>
                  <a:pt x="352" y="488"/>
                </a:lnTo>
                <a:lnTo>
                  <a:pt x="353" y="484"/>
                </a:lnTo>
                <a:lnTo>
                  <a:pt x="353" y="483"/>
                </a:lnTo>
                <a:lnTo>
                  <a:pt x="354" y="484"/>
                </a:lnTo>
                <a:lnTo>
                  <a:pt x="354" y="489"/>
                </a:lnTo>
                <a:lnTo>
                  <a:pt x="355" y="497"/>
                </a:lnTo>
                <a:lnTo>
                  <a:pt x="355" y="507"/>
                </a:lnTo>
                <a:lnTo>
                  <a:pt x="356" y="510"/>
                </a:lnTo>
                <a:lnTo>
                  <a:pt x="356" y="507"/>
                </a:lnTo>
                <a:lnTo>
                  <a:pt x="357" y="507"/>
                </a:lnTo>
                <a:lnTo>
                  <a:pt x="358" y="504"/>
                </a:lnTo>
                <a:lnTo>
                  <a:pt x="358" y="499"/>
                </a:lnTo>
                <a:lnTo>
                  <a:pt x="359" y="498"/>
                </a:lnTo>
                <a:lnTo>
                  <a:pt x="359" y="500"/>
                </a:lnTo>
                <a:lnTo>
                  <a:pt x="360" y="504"/>
                </a:lnTo>
                <a:lnTo>
                  <a:pt x="360" y="508"/>
                </a:lnTo>
                <a:lnTo>
                  <a:pt x="361" y="508"/>
                </a:lnTo>
                <a:lnTo>
                  <a:pt x="361" y="506"/>
                </a:lnTo>
                <a:lnTo>
                  <a:pt x="362" y="502"/>
                </a:lnTo>
                <a:lnTo>
                  <a:pt x="362" y="502"/>
                </a:lnTo>
                <a:lnTo>
                  <a:pt x="363" y="508"/>
                </a:lnTo>
                <a:lnTo>
                  <a:pt x="363" y="514"/>
                </a:lnTo>
                <a:lnTo>
                  <a:pt x="364" y="516"/>
                </a:lnTo>
                <a:lnTo>
                  <a:pt x="365" y="513"/>
                </a:lnTo>
                <a:lnTo>
                  <a:pt x="365" y="512"/>
                </a:lnTo>
                <a:lnTo>
                  <a:pt x="366" y="512"/>
                </a:lnTo>
                <a:lnTo>
                  <a:pt x="366" y="512"/>
                </a:lnTo>
                <a:lnTo>
                  <a:pt x="367" y="510"/>
                </a:lnTo>
                <a:lnTo>
                  <a:pt x="367" y="504"/>
                </a:lnTo>
                <a:lnTo>
                  <a:pt x="368" y="494"/>
                </a:lnTo>
                <a:lnTo>
                  <a:pt x="368" y="487"/>
                </a:lnTo>
                <a:lnTo>
                  <a:pt x="369" y="484"/>
                </a:lnTo>
                <a:lnTo>
                  <a:pt x="369" y="483"/>
                </a:lnTo>
                <a:lnTo>
                  <a:pt x="370" y="487"/>
                </a:lnTo>
                <a:lnTo>
                  <a:pt x="370" y="494"/>
                </a:lnTo>
                <a:lnTo>
                  <a:pt x="371" y="505"/>
                </a:lnTo>
                <a:lnTo>
                  <a:pt x="371" y="510"/>
                </a:lnTo>
                <a:lnTo>
                  <a:pt x="372" y="503"/>
                </a:lnTo>
                <a:lnTo>
                  <a:pt x="372" y="500"/>
                </a:lnTo>
                <a:lnTo>
                  <a:pt x="373" y="502"/>
                </a:lnTo>
                <a:lnTo>
                  <a:pt x="374" y="504"/>
                </a:lnTo>
                <a:lnTo>
                  <a:pt x="374" y="503"/>
                </a:lnTo>
                <a:lnTo>
                  <a:pt x="375" y="501"/>
                </a:lnTo>
                <a:lnTo>
                  <a:pt x="375" y="503"/>
                </a:lnTo>
                <a:lnTo>
                  <a:pt x="376" y="500"/>
                </a:lnTo>
                <a:lnTo>
                  <a:pt x="376" y="474"/>
                </a:lnTo>
                <a:lnTo>
                  <a:pt x="377" y="447"/>
                </a:lnTo>
                <a:lnTo>
                  <a:pt x="377" y="440"/>
                </a:lnTo>
                <a:lnTo>
                  <a:pt x="378" y="449"/>
                </a:lnTo>
                <a:lnTo>
                  <a:pt x="378" y="480"/>
                </a:lnTo>
                <a:lnTo>
                  <a:pt x="379" y="494"/>
                </a:lnTo>
                <a:lnTo>
                  <a:pt x="379" y="479"/>
                </a:lnTo>
                <a:lnTo>
                  <a:pt x="380" y="486"/>
                </a:lnTo>
                <a:lnTo>
                  <a:pt x="381" y="498"/>
                </a:lnTo>
                <a:lnTo>
                  <a:pt x="381" y="493"/>
                </a:lnTo>
                <a:lnTo>
                  <a:pt x="382" y="482"/>
                </a:lnTo>
                <a:lnTo>
                  <a:pt x="382" y="477"/>
                </a:lnTo>
                <a:lnTo>
                  <a:pt x="383" y="487"/>
                </a:lnTo>
                <a:lnTo>
                  <a:pt x="383" y="503"/>
                </a:lnTo>
                <a:lnTo>
                  <a:pt x="384" y="502"/>
                </a:lnTo>
                <a:lnTo>
                  <a:pt x="384" y="489"/>
                </a:lnTo>
                <a:lnTo>
                  <a:pt x="385" y="479"/>
                </a:lnTo>
                <a:lnTo>
                  <a:pt x="385" y="473"/>
                </a:lnTo>
                <a:lnTo>
                  <a:pt x="386" y="471"/>
                </a:lnTo>
                <a:lnTo>
                  <a:pt x="386" y="473"/>
                </a:lnTo>
                <a:lnTo>
                  <a:pt x="387" y="479"/>
                </a:lnTo>
                <a:lnTo>
                  <a:pt x="387" y="490"/>
                </a:lnTo>
                <a:lnTo>
                  <a:pt x="388" y="505"/>
                </a:lnTo>
                <a:lnTo>
                  <a:pt x="389" y="505"/>
                </a:lnTo>
                <a:lnTo>
                  <a:pt x="389" y="487"/>
                </a:lnTo>
                <a:lnTo>
                  <a:pt x="390" y="484"/>
                </a:lnTo>
                <a:lnTo>
                  <a:pt x="390" y="495"/>
                </a:lnTo>
                <a:lnTo>
                  <a:pt x="391" y="503"/>
                </a:lnTo>
                <a:lnTo>
                  <a:pt x="391" y="499"/>
                </a:lnTo>
                <a:lnTo>
                  <a:pt x="392" y="488"/>
                </a:lnTo>
                <a:lnTo>
                  <a:pt x="392" y="482"/>
                </a:lnTo>
                <a:lnTo>
                  <a:pt x="393" y="483"/>
                </a:lnTo>
                <a:lnTo>
                  <a:pt x="393" y="486"/>
                </a:lnTo>
                <a:lnTo>
                  <a:pt x="394" y="488"/>
                </a:lnTo>
                <a:lnTo>
                  <a:pt x="394" y="491"/>
                </a:lnTo>
                <a:lnTo>
                  <a:pt x="395" y="498"/>
                </a:lnTo>
                <a:lnTo>
                  <a:pt x="395" y="504"/>
                </a:lnTo>
                <a:lnTo>
                  <a:pt x="396" y="504"/>
                </a:lnTo>
                <a:lnTo>
                  <a:pt x="397" y="497"/>
                </a:lnTo>
                <a:lnTo>
                  <a:pt x="397" y="489"/>
                </a:lnTo>
                <a:lnTo>
                  <a:pt x="398" y="484"/>
                </a:lnTo>
                <a:lnTo>
                  <a:pt x="398" y="480"/>
                </a:lnTo>
                <a:lnTo>
                  <a:pt x="399" y="480"/>
                </a:lnTo>
                <a:lnTo>
                  <a:pt x="399" y="482"/>
                </a:lnTo>
                <a:lnTo>
                  <a:pt x="400" y="486"/>
                </a:lnTo>
                <a:lnTo>
                  <a:pt x="400" y="493"/>
                </a:lnTo>
                <a:lnTo>
                  <a:pt x="401" y="502"/>
                </a:lnTo>
                <a:lnTo>
                  <a:pt x="402" y="507"/>
                </a:lnTo>
                <a:lnTo>
                  <a:pt x="402" y="505"/>
                </a:lnTo>
                <a:lnTo>
                  <a:pt x="403" y="502"/>
                </a:lnTo>
                <a:lnTo>
                  <a:pt x="403" y="498"/>
                </a:lnTo>
                <a:lnTo>
                  <a:pt x="404" y="488"/>
                </a:lnTo>
                <a:lnTo>
                  <a:pt x="404" y="484"/>
                </a:lnTo>
                <a:lnTo>
                  <a:pt x="405" y="488"/>
                </a:lnTo>
                <a:lnTo>
                  <a:pt x="405" y="492"/>
                </a:lnTo>
                <a:lnTo>
                  <a:pt x="406" y="499"/>
                </a:lnTo>
                <a:lnTo>
                  <a:pt x="406" y="504"/>
                </a:lnTo>
                <a:lnTo>
                  <a:pt x="407" y="499"/>
                </a:lnTo>
                <a:lnTo>
                  <a:pt x="407" y="489"/>
                </a:lnTo>
                <a:lnTo>
                  <a:pt x="408" y="481"/>
                </a:lnTo>
                <a:lnTo>
                  <a:pt x="408" y="478"/>
                </a:lnTo>
                <a:lnTo>
                  <a:pt x="409" y="478"/>
                </a:lnTo>
                <a:lnTo>
                  <a:pt x="410" y="481"/>
                </a:lnTo>
                <a:lnTo>
                  <a:pt x="410" y="488"/>
                </a:lnTo>
                <a:lnTo>
                  <a:pt x="411" y="497"/>
                </a:lnTo>
                <a:lnTo>
                  <a:pt x="411" y="502"/>
                </a:lnTo>
                <a:lnTo>
                  <a:pt x="412" y="500"/>
                </a:lnTo>
                <a:lnTo>
                  <a:pt x="412" y="477"/>
                </a:lnTo>
                <a:lnTo>
                  <a:pt x="413" y="441"/>
                </a:lnTo>
                <a:lnTo>
                  <a:pt x="413" y="463"/>
                </a:lnTo>
                <a:lnTo>
                  <a:pt x="414" y="509"/>
                </a:lnTo>
                <a:lnTo>
                  <a:pt x="414" y="516"/>
                </a:lnTo>
                <a:lnTo>
                  <a:pt x="415" y="474"/>
                </a:lnTo>
                <a:lnTo>
                  <a:pt x="415" y="432"/>
                </a:lnTo>
                <a:lnTo>
                  <a:pt x="416" y="469"/>
                </a:lnTo>
                <a:lnTo>
                  <a:pt x="417" y="501"/>
                </a:lnTo>
                <a:lnTo>
                  <a:pt x="417" y="494"/>
                </a:lnTo>
                <a:lnTo>
                  <a:pt x="418" y="492"/>
                </a:lnTo>
                <a:lnTo>
                  <a:pt x="418" y="491"/>
                </a:lnTo>
                <a:lnTo>
                  <a:pt x="419" y="491"/>
                </a:lnTo>
                <a:lnTo>
                  <a:pt x="419" y="493"/>
                </a:lnTo>
                <a:lnTo>
                  <a:pt x="420" y="498"/>
                </a:lnTo>
                <a:lnTo>
                  <a:pt x="420" y="499"/>
                </a:lnTo>
                <a:lnTo>
                  <a:pt x="421" y="493"/>
                </a:lnTo>
                <a:lnTo>
                  <a:pt x="421" y="487"/>
                </a:lnTo>
                <a:lnTo>
                  <a:pt x="422" y="486"/>
                </a:lnTo>
                <a:lnTo>
                  <a:pt x="422" y="494"/>
                </a:lnTo>
                <a:lnTo>
                  <a:pt x="423" y="510"/>
                </a:lnTo>
                <a:lnTo>
                  <a:pt x="423" y="509"/>
                </a:lnTo>
                <a:lnTo>
                  <a:pt x="424" y="498"/>
                </a:lnTo>
                <a:lnTo>
                  <a:pt x="424" y="490"/>
                </a:lnTo>
                <a:lnTo>
                  <a:pt x="425" y="485"/>
                </a:lnTo>
                <a:lnTo>
                  <a:pt x="426" y="483"/>
                </a:lnTo>
                <a:lnTo>
                  <a:pt x="426" y="484"/>
                </a:lnTo>
                <a:lnTo>
                  <a:pt x="427" y="487"/>
                </a:lnTo>
                <a:lnTo>
                  <a:pt x="427" y="493"/>
                </a:lnTo>
                <a:lnTo>
                  <a:pt x="428" y="502"/>
                </a:lnTo>
                <a:lnTo>
                  <a:pt x="428" y="511"/>
                </a:lnTo>
                <a:lnTo>
                  <a:pt x="429" y="507"/>
                </a:lnTo>
                <a:lnTo>
                  <a:pt x="429" y="489"/>
                </a:lnTo>
                <a:lnTo>
                  <a:pt x="430" y="468"/>
                </a:lnTo>
                <a:lnTo>
                  <a:pt x="430" y="471"/>
                </a:lnTo>
                <a:lnTo>
                  <a:pt x="431" y="491"/>
                </a:lnTo>
                <a:lnTo>
                  <a:pt x="431" y="495"/>
                </a:lnTo>
                <a:lnTo>
                  <a:pt x="432" y="493"/>
                </a:lnTo>
                <a:lnTo>
                  <a:pt x="433" y="490"/>
                </a:lnTo>
                <a:lnTo>
                  <a:pt x="433" y="484"/>
                </a:lnTo>
                <a:lnTo>
                  <a:pt x="434" y="478"/>
                </a:lnTo>
                <a:lnTo>
                  <a:pt x="434" y="479"/>
                </a:lnTo>
                <a:lnTo>
                  <a:pt x="435" y="488"/>
                </a:lnTo>
                <a:lnTo>
                  <a:pt x="435" y="497"/>
                </a:lnTo>
                <a:lnTo>
                  <a:pt x="436" y="504"/>
                </a:lnTo>
                <a:lnTo>
                  <a:pt x="436" y="511"/>
                </a:lnTo>
                <a:lnTo>
                  <a:pt x="437" y="511"/>
                </a:lnTo>
                <a:lnTo>
                  <a:pt x="437" y="506"/>
                </a:lnTo>
                <a:lnTo>
                  <a:pt x="438" y="501"/>
                </a:lnTo>
                <a:lnTo>
                  <a:pt x="438" y="493"/>
                </a:lnTo>
                <a:lnTo>
                  <a:pt x="439" y="497"/>
                </a:lnTo>
                <a:lnTo>
                  <a:pt x="439" y="500"/>
                </a:lnTo>
                <a:lnTo>
                  <a:pt x="440" y="475"/>
                </a:lnTo>
                <a:lnTo>
                  <a:pt x="441" y="450"/>
                </a:lnTo>
                <a:lnTo>
                  <a:pt x="441" y="444"/>
                </a:lnTo>
                <a:lnTo>
                  <a:pt x="442" y="454"/>
                </a:lnTo>
                <a:lnTo>
                  <a:pt x="442" y="481"/>
                </a:lnTo>
                <a:lnTo>
                  <a:pt x="443" y="500"/>
                </a:lnTo>
                <a:lnTo>
                  <a:pt x="443" y="507"/>
                </a:lnTo>
                <a:lnTo>
                  <a:pt x="444" y="514"/>
                </a:lnTo>
                <a:lnTo>
                  <a:pt x="444" y="501"/>
                </a:lnTo>
                <a:lnTo>
                  <a:pt x="445" y="413"/>
                </a:lnTo>
                <a:lnTo>
                  <a:pt x="445" y="389"/>
                </a:lnTo>
                <a:lnTo>
                  <a:pt x="446" y="384"/>
                </a:lnTo>
                <a:lnTo>
                  <a:pt x="446" y="392"/>
                </a:lnTo>
                <a:lnTo>
                  <a:pt x="447" y="404"/>
                </a:lnTo>
                <a:lnTo>
                  <a:pt x="447" y="401"/>
                </a:lnTo>
                <a:lnTo>
                  <a:pt x="448" y="454"/>
                </a:lnTo>
                <a:lnTo>
                  <a:pt x="448" y="437"/>
                </a:lnTo>
                <a:lnTo>
                  <a:pt x="449" y="441"/>
                </a:lnTo>
                <a:lnTo>
                  <a:pt x="450" y="503"/>
                </a:lnTo>
                <a:lnTo>
                  <a:pt x="450" y="490"/>
                </a:lnTo>
                <a:lnTo>
                  <a:pt x="451" y="432"/>
                </a:lnTo>
                <a:lnTo>
                  <a:pt x="451" y="440"/>
                </a:lnTo>
                <a:lnTo>
                  <a:pt x="452" y="493"/>
                </a:lnTo>
                <a:lnTo>
                  <a:pt x="452" y="510"/>
                </a:lnTo>
                <a:lnTo>
                  <a:pt x="453" y="515"/>
                </a:lnTo>
                <a:lnTo>
                  <a:pt x="453" y="516"/>
                </a:lnTo>
                <a:lnTo>
                  <a:pt x="454" y="516"/>
                </a:lnTo>
                <a:lnTo>
                  <a:pt x="454" y="515"/>
                </a:lnTo>
                <a:lnTo>
                  <a:pt x="455" y="515"/>
                </a:lnTo>
                <a:lnTo>
                  <a:pt x="455" y="515"/>
                </a:lnTo>
                <a:lnTo>
                  <a:pt x="456" y="516"/>
                </a:lnTo>
                <a:lnTo>
                  <a:pt x="457" y="517"/>
                </a:lnTo>
                <a:lnTo>
                  <a:pt x="457" y="517"/>
                </a:lnTo>
                <a:lnTo>
                  <a:pt x="458" y="515"/>
                </a:lnTo>
                <a:lnTo>
                  <a:pt x="458" y="512"/>
                </a:lnTo>
                <a:lnTo>
                  <a:pt x="459" y="508"/>
                </a:lnTo>
                <a:lnTo>
                  <a:pt x="459" y="504"/>
                </a:lnTo>
                <a:lnTo>
                  <a:pt x="460" y="500"/>
                </a:lnTo>
                <a:lnTo>
                  <a:pt x="460" y="499"/>
                </a:lnTo>
                <a:lnTo>
                  <a:pt x="461" y="499"/>
                </a:lnTo>
                <a:lnTo>
                  <a:pt x="461" y="502"/>
                </a:lnTo>
                <a:lnTo>
                  <a:pt x="462" y="505"/>
                </a:lnTo>
                <a:lnTo>
                  <a:pt x="462" y="508"/>
                </a:lnTo>
                <a:lnTo>
                  <a:pt x="463" y="508"/>
                </a:lnTo>
                <a:lnTo>
                  <a:pt x="463" y="505"/>
                </a:lnTo>
                <a:lnTo>
                  <a:pt x="464" y="495"/>
                </a:lnTo>
                <a:lnTo>
                  <a:pt x="465" y="479"/>
                </a:lnTo>
                <a:lnTo>
                  <a:pt x="465" y="468"/>
                </a:lnTo>
                <a:lnTo>
                  <a:pt x="466" y="463"/>
                </a:lnTo>
                <a:lnTo>
                  <a:pt x="466" y="463"/>
                </a:lnTo>
                <a:lnTo>
                  <a:pt x="467" y="469"/>
                </a:lnTo>
                <a:lnTo>
                  <a:pt x="467" y="481"/>
                </a:lnTo>
                <a:lnTo>
                  <a:pt x="468" y="494"/>
                </a:lnTo>
                <a:lnTo>
                  <a:pt x="468" y="496"/>
                </a:lnTo>
                <a:lnTo>
                  <a:pt x="469" y="493"/>
                </a:lnTo>
                <a:lnTo>
                  <a:pt x="469" y="497"/>
                </a:lnTo>
                <a:lnTo>
                  <a:pt x="470" y="499"/>
                </a:lnTo>
                <a:lnTo>
                  <a:pt x="471" y="490"/>
                </a:lnTo>
                <a:lnTo>
                  <a:pt x="471" y="477"/>
                </a:lnTo>
                <a:lnTo>
                  <a:pt x="472" y="479"/>
                </a:lnTo>
                <a:lnTo>
                  <a:pt x="472" y="499"/>
                </a:lnTo>
                <a:lnTo>
                  <a:pt x="473" y="509"/>
                </a:lnTo>
                <a:lnTo>
                  <a:pt x="473" y="501"/>
                </a:lnTo>
                <a:lnTo>
                  <a:pt x="474" y="488"/>
                </a:lnTo>
                <a:lnTo>
                  <a:pt x="474" y="480"/>
                </a:lnTo>
                <a:lnTo>
                  <a:pt x="475" y="475"/>
                </a:lnTo>
                <a:lnTo>
                  <a:pt x="475" y="474"/>
                </a:lnTo>
                <a:lnTo>
                  <a:pt x="476" y="476"/>
                </a:lnTo>
                <a:lnTo>
                  <a:pt x="476" y="482"/>
                </a:lnTo>
                <a:lnTo>
                  <a:pt x="477" y="491"/>
                </a:lnTo>
                <a:lnTo>
                  <a:pt x="478" y="501"/>
                </a:lnTo>
                <a:lnTo>
                  <a:pt x="478" y="501"/>
                </a:lnTo>
                <a:lnTo>
                  <a:pt x="479" y="482"/>
                </a:lnTo>
                <a:lnTo>
                  <a:pt x="479" y="473"/>
                </a:lnTo>
                <a:lnTo>
                  <a:pt x="480" y="490"/>
                </a:lnTo>
                <a:lnTo>
                  <a:pt x="480" y="498"/>
                </a:lnTo>
                <a:lnTo>
                  <a:pt x="481" y="497"/>
                </a:lnTo>
                <a:lnTo>
                  <a:pt x="481" y="495"/>
                </a:lnTo>
                <a:lnTo>
                  <a:pt x="482" y="483"/>
                </a:lnTo>
                <a:lnTo>
                  <a:pt x="482" y="474"/>
                </a:lnTo>
                <a:lnTo>
                  <a:pt x="483" y="480"/>
                </a:lnTo>
                <a:lnTo>
                  <a:pt x="483" y="453"/>
                </a:lnTo>
                <a:lnTo>
                  <a:pt x="484" y="435"/>
                </a:lnTo>
                <a:lnTo>
                  <a:pt x="484" y="482"/>
                </a:lnTo>
                <a:lnTo>
                  <a:pt x="485" y="514"/>
                </a:lnTo>
                <a:lnTo>
                  <a:pt x="486" y="513"/>
                </a:lnTo>
                <a:lnTo>
                  <a:pt x="486" y="507"/>
                </a:lnTo>
                <a:lnTo>
                  <a:pt x="487" y="502"/>
                </a:lnTo>
                <a:lnTo>
                  <a:pt x="487" y="499"/>
                </a:lnTo>
                <a:lnTo>
                  <a:pt x="488" y="496"/>
                </a:lnTo>
                <a:lnTo>
                  <a:pt x="488" y="495"/>
                </a:lnTo>
                <a:lnTo>
                  <a:pt x="489" y="496"/>
                </a:lnTo>
                <a:lnTo>
                  <a:pt x="489" y="498"/>
                </a:lnTo>
                <a:lnTo>
                  <a:pt x="490" y="500"/>
                </a:lnTo>
                <a:lnTo>
                  <a:pt x="490" y="501"/>
                </a:lnTo>
                <a:lnTo>
                  <a:pt x="491" y="501"/>
                </a:lnTo>
                <a:lnTo>
                  <a:pt x="491" y="505"/>
                </a:lnTo>
                <a:lnTo>
                  <a:pt x="492" y="505"/>
                </a:lnTo>
                <a:lnTo>
                  <a:pt x="493" y="484"/>
                </a:lnTo>
                <a:lnTo>
                  <a:pt x="493" y="472"/>
                </a:lnTo>
                <a:lnTo>
                  <a:pt x="494" y="469"/>
                </a:lnTo>
                <a:lnTo>
                  <a:pt x="494" y="462"/>
                </a:lnTo>
                <a:lnTo>
                  <a:pt x="495" y="479"/>
                </a:lnTo>
                <a:lnTo>
                  <a:pt x="495" y="502"/>
                </a:lnTo>
                <a:lnTo>
                  <a:pt x="496" y="509"/>
                </a:lnTo>
                <a:lnTo>
                  <a:pt x="496" y="500"/>
                </a:lnTo>
                <a:lnTo>
                  <a:pt x="497" y="497"/>
                </a:lnTo>
                <a:lnTo>
                  <a:pt x="497" y="500"/>
                </a:lnTo>
                <a:lnTo>
                  <a:pt x="498" y="502"/>
                </a:lnTo>
                <a:lnTo>
                  <a:pt x="498" y="502"/>
                </a:lnTo>
                <a:lnTo>
                  <a:pt x="499" y="502"/>
                </a:lnTo>
                <a:lnTo>
                  <a:pt x="499" y="501"/>
                </a:lnTo>
                <a:lnTo>
                  <a:pt x="500" y="500"/>
                </a:lnTo>
                <a:lnTo>
                  <a:pt x="500" y="499"/>
                </a:lnTo>
                <a:lnTo>
                  <a:pt x="501" y="498"/>
                </a:lnTo>
                <a:lnTo>
                  <a:pt x="502" y="498"/>
                </a:lnTo>
                <a:lnTo>
                  <a:pt x="502" y="498"/>
                </a:lnTo>
                <a:lnTo>
                  <a:pt x="503" y="498"/>
                </a:lnTo>
                <a:lnTo>
                  <a:pt x="503" y="499"/>
                </a:lnTo>
                <a:lnTo>
                  <a:pt x="504" y="500"/>
                </a:lnTo>
                <a:lnTo>
                  <a:pt x="504" y="503"/>
                </a:lnTo>
                <a:lnTo>
                  <a:pt x="505" y="505"/>
                </a:lnTo>
                <a:lnTo>
                  <a:pt x="505" y="507"/>
                </a:lnTo>
                <a:lnTo>
                  <a:pt x="506" y="507"/>
                </a:lnTo>
                <a:lnTo>
                  <a:pt x="506" y="508"/>
                </a:lnTo>
                <a:lnTo>
                  <a:pt x="507" y="512"/>
                </a:lnTo>
                <a:lnTo>
                  <a:pt x="507" y="516"/>
                </a:lnTo>
                <a:lnTo>
                  <a:pt x="508" y="517"/>
                </a:lnTo>
                <a:lnTo>
                  <a:pt x="509" y="516"/>
                </a:lnTo>
                <a:lnTo>
                  <a:pt x="509" y="515"/>
                </a:lnTo>
                <a:lnTo>
                  <a:pt x="510" y="515"/>
                </a:lnTo>
                <a:lnTo>
                  <a:pt x="510" y="516"/>
                </a:lnTo>
                <a:lnTo>
                  <a:pt x="511" y="515"/>
                </a:lnTo>
                <a:lnTo>
                  <a:pt x="511" y="515"/>
                </a:lnTo>
                <a:lnTo>
                  <a:pt x="512" y="515"/>
                </a:lnTo>
                <a:lnTo>
                  <a:pt x="512" y="514"/>
                </a:lnTo>
                <a:lnTo>
                  <a:pt x="513" y="516"/>
                </a:lnTo>
                <a:lnTo>
                  <a:pt x="513" y="516"/>
                </a:lnTo>
                <a:lnTo>
                  <a:pt x="514" y="515"/>
                </a:lnTo>
                <a:lnTo>
                  <a:pt x="514" y="516"/>
                </a:lnTo>
                <a:lnTo>
                  <a:pt x="515" y="516"/>
                </a:lnTo>
                <a:lnTo>
                  <a:pt x="515" y="516"/>
                </a:lnTo>
                <a:lnTo>
                  <a:pt x="516" y="516"/>
                </a:lnTo>
                <a:lnTo>
                  <a:pt x="517" y="516"/>
                </a:lnTo>
                <a:lnTo>
                  <a:pt x="517" y="517"/>
                </a:lnTo>
                <a:lnTo>
                  <a:pt x="518" y="516"/>
                </a:lnTo>
                <a:lnTo>
                  <a:pt x="518" y="512"/>
                </a:lnTo>
                <a:lnTo>
                  <a:pt x="519" y="510"/>
                </a:lnTo>
                <a:lnTo>
                  <a:pt x="519" y="509"/>
                </a:lnTo>
                <a:lnTo>
                  <a:pt x="520" y="507"/>
                </a:lnTo>
                <a:lnTo>
                  <a:pt x="520" y="505"/>
                </a:lnTo>
                <a:lnTo>
                  <a:pt x="521" y="507"/>
                </a:lnTo>
                <a:lnTo>
                  <a:pt x="521" y="511"/>
                </a:lnTo>
                <a:lnTo>
                  <a:pt x="522" y="512"/>
                </a:lnTo>
                <a:lnTo>
                  <a:pt x="522" y="512"/>
                </a:lnTo>
                <a:lnTo>
                  <a:pt x="523" y="516"/>
                </a:lnTo>
                <a:lnTo>
                  <a:pt x="523" y="516"/>
                </a:lnTo>
                <a:lnTo>
                  <a:pt x="524" y="511"/>
                </a:lnTo>
                <a:lnTo>
                  <a:pt x="524" y="505"/>
                </a:lnTo>
                <a:lnTo>
                  <a:pt x="525" y="501"/>
                </a:lnTo>
                <a:lnTo>
                  <a:pt x="526" y="507"/>
                </a:lnTo>
                <a:lnTo>
                  <a:pt x="526" y="514"/>
                </a:lnTo>
                <a:lnTo>
                  <a:pt x="527" y="514"/>
                </a:lnTo>
                <a:lnTo>
                  <a:pt x="527" y="512"/>
                </a:lnTo>
                <a:lnTo>
                  <a:pt x="528" y="512"/>
                </a:lnTo>
                <a:lnTo>
                  <a:pt x="528" y="511"/>
                </a:lnTo>
                <a:lnTo>
                  <a:pt x="529" y="510"/>
                </a:lnTo>
                <a:lnTo>
                  <a:pt x="529" y="514"/>
                </a:lnTo>
                <a:lnTo>
                  <a:pt x="530" y="516"/>
                </a:lnTo>
                <a:lnTo>
                  <a:pt x="530" y="516"/>
                </a:lnTo>
                <a:lnTo>
                  <a:pt x="531" y="516"/>
                </a:lnTo>
                <a:lnTo>
                  <a:pt x="531" y="516"/>
                </a:lnTo>
                <a:lnTo>
                  <a:pt x="532" y="512"/>
                </a:lnTo>
                <a:lnTo>
                  <a:pt x="533" y="506"/>
                </a:lnTo>
                <a:lnTo>
                  <a:pt x="533" y="505"/>
                </a:lnTo>
                <a:lnTo>
                  <a:pt x="534" y="496"/>
                </a:lnTo>
                <a:lnTo>
                  <a:pt x="534" y="480"/>
                </a:lnTo>
                <a:lnTo>
                  <a:pt x="535" y="477"/>
                </a:lnTo>
                <a:lnTo>
                  <a:pt x="535" y="478"/>
                </a:lnTo>
                <a:lnTo>
                  <a:pt x="536" y="479"/>
                </a:lnTo>
                <a:lnTo>
                  <a:pt x="536" y="482"/>
                </a:lnTo>
                <a:lnTo>
                  <a:pt x="537" y="485"/>
                </a:lnTo>
                <a:lnTo>
                  <a:pt x="537" y="489"/>
                </a:lnTo>
                <a:lnTo>
                  <a:pt x="538" y="493"/>
                </a:lnTo>
                <a:lnTo>
                  <a:pt x="538" y="496"/>
                </a:lnTo>
                <a:lnTo>
                  <a:pt x="539" y="494"/>
                </a:lnTo>
                <a:lnTo>
                  <a:pt x="539" y="491"/>
                </a:lnTo>
                <a:lnTo>
                  <a:pt x="540" y="489"/>
                </a:lnTo>
                <a:lnTo>
                  <a:pt x="541" y="484"/>
                </a:lnTo>
                <a:lnTo>
                  <a:pt x="541" y="482"/>
                </a:lnTo>
                <a:lnTo>
                  <a:pt x="542" y="482"/>
                </a:lnTo>
                <a:lnTo>
                  <a:pt x="542" y="483"/>
                </a:lnTo>
                <a:lnTo>
                  <a:pt x="543" y="495"/>
                </a:lnTo>
                <a:lnTo>
                  <a:pt x="543" y="511"/>
                </a:lnTo>
                <a:lnTo>
                  <a:pt x="544" y="508"/>
                </a:lnTo>
                <a:lnTo>
                  <a:pt x="545" y="495"/>
                </a:lnTo>
                <a:lnTo>
                  <a:pt x="545" y="486"/>
                </a:lnTo>
                <a:lnTo>
                  <a:pt x="546" y="481"/>
                </a:lnTo>
                <a:lnTo>
                  <a:pt x="546" y="478"/>
                </a:lnTo>
                <a:lnTo>
                  <a:pt x="547" y="477"/>
                </a:lnTo>
                <a:lnTo>
                  <a:pt x="547" y="479"/>
                </a:lnTo>
                <a:lnTo>
                  <a:pt x="548" y="485"/>
                </a:lnTo>
                <a:lnTo>
                  <a:pt x="548" y="492"/>
                </a:lnTo>
                <a:lnTo>
                  <a:pt x="549" y="504"/>
                </a:lnTo>
                <a:lnTo>
                  <a:pt x="549" y="510"/>
                </a:lnTo>
                <a:lnTo>
                  <a:pt x="550" y="504"/>
                </a:lnTo>
                <a:lnTo>
                  <a:pt x="550" y="496"/>
                </a:lnTo>
                <a:lnTo>
                  <a:pt x="551" y="489"/>
                </a:lnTo>
                <a:lnTo>
                  <a:pt x="551" y="477"/>
                </a:lnTo>
                <a:lnTo>
                  <a:pt x="552" y="472"/>
                </a:lnTo>
                <a:lnTo>
                  <a:pt x="552" y="477"/>
                </a:lnTo>
                <a:lnTo>
                  <a:pt x="553" y="487"/>
                </a:lnTo>
                <a:lnTo>
                  <a:pt x="554" y="497"/>
                </a:lnTo>
                <a:lnTo>
                  <a:pt x="554" y="504"/>
                </a:lnTo>
                <a:lnTo>
                  <a:pt x="555" y="506"/>
                </a:lnTo>
                <a:lnTo>
                  <a:pt x="555" y="504"/>
                </a:lnTo>
                <a:lnTo>
                  <a:pt x="556" y="499"/>
                </a:lnTo>
                <a:lnTo>
                  <a:pt x="556" y="493"/>
                </a:lnTo>
                <a:lnTo>
                  <a:pt x="557" y="490"/>
                </a:lnTo>
                <a:lnTo>
                  <a:pt x="557" y="423"/>
                </a:lnTo>
                <a:lnTo>
                  <a:pt x="558" y="372"/>
                </a:lnTo>
                <a:lnTo>
                  <a:pt x="558" y="441"/>
                </a:lnTo>
                <a:lnTo>
                  <a:pt x="559" y="508"/>
                </a:lnTo>
                <a:lnTo>
                  <a:pt x="559" y="513"/>
                </a:lnTo>
                <a:lnTo>
                  <a:pt x="560" y="506"/>
                </a:lnTo>
                <a:lnTo>
                  <a:pt x="560" y="497"/>
                </a:lnTo>
                <a:lnTo>
                  <a:pt x="561" y="491"/>
                </a:lnTo>
                <a:lnTo>
                  <a:pt x="562" y="486"/>
                </a:lnTo>
                <a:lnTo>
                  <a:pt x="562" y="483"/>
                </a:lnTo>
                <a:lnTo>
                  <a:pt x="563" y="481"/>
                </a:lnTo>
                <a:lnTo>
                  <a:pt x="563" y="480"/>
                </a:lnTo>
                <a:lnTo>
                  <a:pt x="564" y="481"/>
                </a:lnTo>
                <a:lnTo>
                  <a:pt x="564" y="483"/>
                </a:lnTo>
                <a:lnTo>
                  <a:pt x="565" y="487"/>
                </a:lnTo>
                <a:lnTo>
                  <a:pt x="565" y="492"/>
                </a:lnTo>
                <a:lnTo>
                  <a:pt x="566" y="499"/>
                </a:lnTo>
                <a:lnTo>
                  <a:pt x="566" y="508"/>
                </a:lnTo>
                <a:lnTo>
                  <a:pt x="567" y="512"/>
                </a:lnTo>
                <a:lnTo>
                  <a:pt x="567" y="510"/>
                </a:lnTo>
                <a:lnTo>
                  <a:pt x="568" y="511"/>
                </a:lnTo>
                <a:lnTo>
                  <a:pt x="569" y="505"/>
                </a:lnTo>
                <a:lnTo>
                  <a:pt x="569" y="491"/>
                </a:lnTo>
                <a:lnTo>
                  <a:pt x="570" y="493"/>
                </a:lnTo>
                <a:lnTo>
                  <a:pt x="570" y="501"/>
                </a:lnTo>
                <a:lnTo>
                  <a:pt x="571" y="488"/>
                </a:lnTo>
                <a:lnTo>
                  <a:pt x="571" y="479"/>
                </a:lnTo>
                <a:lnTo>
                  <a:pt x="572" y="494"/>
                </a:lnTo>
                <a:lnTo>
                  <a:pt x="572" y="503"/>
                </a:lnTo>
                <a:lnTo>
                  <a:pt x="573" y="507"/>
                </a:lnTo>
                <a:lnTo>
                  <a:pt x="573" y="511"/>
                </a:lnTo>
                <a:lnTo>
                  <a:pt x="574" y="514"/>
                </a:lnTo>
                <a:lnTo>
                  <a:pt x="574" y="515"/>
                </a:lnTo>
                <a:lnTo>
                  <a:pt x="575" y="514"/>
                </a:lnTo>
                <a:lnTo>
                  <a:pt x="575" y="512"/>
                </a:lnTo>
                <a:lnTo>
                  <a:pt x="576" y="510"/>
                </a:lnTo>
                <a:lnTo>
                  <a:pt x="576" y="509"/>
                </a:lnTo>
                <a:lnTo>
                  <a:pt x="577" y="508"/>
                </a:lnTo>
                <a:lnTo>
                  <a:pt x="578" y="508"/>
                </a:lnTo>
                <a:lnTo>
                  <a:pt x="578" y="508"/>
                </a:lnTo>
                <a:lnTo>
                  <a:pt x="579" y="508"/>
                </a:lnTo>
                <a:lnTo>
                  <a:pt x="579" y="509"/>
                </a:lnTo>
                <a:lnTo>
                  <a:pt x="580" y="514"/>
                </a:lnTo>
                <a:lnTo>
                  <a:pt x="580" y="509"/>
                </a:lnTo>
                <a:lnTo>
                  <a:pt x="581" y="486"/>
                </a:lnTo>
                <a:lnTo>
                  <a:pt x="581" y="456"/>
                </a:lnTo>
                <a:lnTo>
                  <a:pt x="582" y="435"/>
                </a:lnTo>
                <a:lnTo>
                  <a:pt x="582" y="424"/>
                </a:lnTo>
                <a:lnTo>
                  <a:pt x="583" y="424"/>
                </a:lnTo>
                <a:lnTo>
                  <a:pt x="583" y="434"/>
                </a:lnTo>
                <a:lnTo>
                  <a:pt x="584" y="455"/>
                </a:lnTo>
                <a:lnTo>
                  <a:pt x="585" y="487"/>
                </a:lnTo>
                <a:lnTo>
                  <a:pt x="585" y="512"/>
                </a:lnTo>
                <a:lnTo>
                  <a:pt x="586" y="516"/>
                </a:lnTo>
                <a:lnTo>
                  <a:pt x="586" y="510"/>
                </a:lnTo>
                <a:lnTo>
                  <a:pt x="587" y="508"/>
                </a:lnTo>
                <a:lnTo>
                  <a:pt x="587" y="507"/>
                </a:lnTo>
                <a:lnTo>
                  <a:pt x="588" y="509"/>
                </a:lnTo>
                <a:lnTo>
                  <a:pt x="588" y="512"/>
                </a:lnTo>
                <a:lnTo>
                  <a:pt x="589" y="515"/>
                </a:lnTo>
                <a:lnTo>
                  <a:pt x="589" y="516"/>
                </a:lnTo>
                <a:lnTo>
                  <a:pt x="590" y="513"/>
                </a:lnTo>
                <a:lnTo>
                  <a:pt x="590" y="511"/>
                </a:lnTo>
                <a:lnTo>
                  <a:pt x="591" y="511"/>
                </a:lnTo>
                <a:lnTo>
                  <a:pt x="591" y="501"/>
                </a:lnTo>
                <a:lnTo>
                  <a:pt x="592" y="491"/>
                </a:lnTo>
                <a:lnTo>
                  <a:pt x="593" y="485"/>
                </a:lnTo>
                <a:lnTo>
                  <a:pt x="593" y="482"/>
                </a:lnTo>
                <a:lnTo>
                  <a:pt x="594" y="483"/>
                </a:lnTo>
                <a:lnTo>
                  <a:pt x="594" y="488"/>
                </a:lnTo>
                <a:lnTo>
                  <a:pt x="595" y="496"/>
                </a:lnTo>
                <a:lnTo>
                  <a:pt x="595" y="507"/>
                </a:lnTo>
                <a:lnTo>
                  <a:pt x="596" y="507"/>
                </a:lnTo>
                <a:lnTo>
                  <a:pt x="596" y="491"/>
                </a:lnTo>
                <a:lnTo>
                  <a:pt x="597" y="463"/>
                </a:lnTo>
                <a:lnTo>
                  <a:pt x="597" y="456"/>
                </a:lnTo>
                <a:lnTo>
                  <a:pt x="598" y="490"/>
                </a:lnTo>
                <a:lnTo>
                  <a:pt x="598" y="512"/>
                </a:lnTo>
                <a:lnTo>
                  <a:pt x="599" y="513"/>
                </a:lnTo>
                <a:lnTo>
                  <a:pt x="599" y="512"/>
                </a:lnTo>
                <a:lnTo>
                  <a:pt x="600" y="511"/>
                </a:lnTo>
                <a:lnTo>
                  <a:pt x="600" y="512"/>
                </a:lnTo>
                <a:lnTo>
                  <a:pt x="601" y="513"/>
                </a:lnTo>
                <a:lnTo>
                  <a:pt x="602" y="509"/>
                </a:lnTo>
                <a:lnTo>
                  <a:pt x="602" y="499"/>
                </a:lnTo>
                <a:lnTo>
                  <a:pt x="603" y="493"/>
                </a:lnTo>
                <a:lnTo>
                  <a:pt x="603" y="493"/>
                </a:lnTo>
                <a:lnTo>
                  <a:pt x="604" y="498"/>
                </a:lnTo>
                <a:lnTo>
                  <a:pt x="604" y="508"/>
                </a:lnTo>
                <a:lnTo>
                  <a:pt x="605" y="498"/>
                </a:lnTo>
                <a:lnTo>
                  <a:pt x="605" y="457"/>
                </a:lnTo>
                <a:lnTo>
                  <a:pt x="606" y="465"/>
                </a:lnTo>
                <a:lnTo>
                  <a:pt x="606" y="468"/>
                </a:lnTo>
                <a:lnTo>
                  <a:pt x="607" y="460"/>
                </a:lnTo>
                <a:lnTo>
                  <a:pt x="607" y="496"/>
                </a:lnTo>
                <a:lnTo>
                  <a:pt x="608" y="514"/>
                </a:lnTo>
                <a:lnTo>
                  <a:pt x="609" y="514"/>
                </a:lnTo>
                <a:lnTo>
                  <a:pt x="609" y="515"/>
                </a:lnTo>
                <a:lnTo>
                  <a:pt x="610" y="516"/>
                </a:lnTo>
                <a:lnTo>
                  <a:pt x="610" y="489"/>
                </a:lnTo>
                <a:lnTo>
                  <a:pt x="611" y="415"/>
                </a:lnTo>
                <a:lnTo>
                  <a:pt x="611" y="432"/>
                </a:lnTo>
                <a:lnTo>
                  <a:pt x="612" y="465"/>
                </a:lnTo>
                <a:lnTo>
                  <a:pt x="612" y="459"/>
                </a:lnTo>
                <a:lnTo>
                  <a:pt x="613" y="478"/>
                </a:lnTo>
                <a:lnTo>
                  <a:pt x="614" y="485"/>
                </a:lnTo>
                <a:lnTo>
                  <a:pt x="614" y="490"/>
                </a:lnTo>
                <a:lnTo>
                  <a:pt x="615" y="494"/>
                </a:lnTo>
                <a:lnTo>
                  <a:pt x="615" y="498"/>
                </a:lnTo>
                <a:lnTo>
                  <a:pt x="616" y="502"/>
                </a:lnTo>
                <a:lnTo>
                  <a:pt x="616" y="508"/>
                </a:lnTo>
                <a:lnTo>
                  <a:pt x="617" y="514"/>
                </a:lnTo>
                <a:lnTo>
                  <a:pt x="617" y="512"/>
                </a:lnTo>
                <a:lnTo>
                  <a:pt x="618" y="509"/>
                </a:lnTo>
                <a:lnTo>
                  <a:pt x="618" y="510"/>
                </a:lnTo>
                <a:lnTo>
                  <a:pt x="619" y="509"/>
                </a:lnTo>
                <a:lnTo>
                  <a:pt x="619" y="505"/>
                </a:lnTo>
                <a:lnTo>
                  <a:pt x="620" y="504"/>
                </a:lnTo>
                <a:lnTo>
                  <a:pt x="621" y="505"/>
                </a:lnTo>
                <a:lnTo>
                  <a:pt x="621" y="505"/>
                </a:lnTo>
                <a:lnTo>
                  <a:pt x="622" y="506"/>
                </a:lnTo>
                <a:lnTo>
                  <a:pt x="622" y="507"/>
                </a:lnTo>
                <a:lnTo>
                  <a:pt x="623" y="505"/>
                </a:lnTo>
                <a:lnTo>
                  <a:pt x="623" y="499"/>
                </a:lnTo>
                <a:lnTo>
                  <a:pt x="624" y="499"/>
                </a:lnTo>
                <a:lnTo>
                  <a:pt x="624" y="502"/>
                </a:lnTo>
                <a:lnTo>
                  <a:pt x="625" y="491"/>
                </a:lnTo>
                <a:lnTo>
                  <a:pt x="625" y="473"/>
                </a:lnTo>
                <a:lnTo>
                  <a:pt x="626" y="463"/>
                </a:lnTo>
                <a:lnTo>
                  <a:pt x="626" y="459"/>
                </a:lnTo>
                <a:lnTo>
                  <a:pt x="627" y="461"/>
                </a:lnTo>
                <a:lnTo>
                  <a:pt x="627" y="469"/>
                </a:lnTo>
                <a:lnTo>
                  <a:pt x="628" y="483"/>
                </a:lnTo>
                <a:lnTo>
                  <a:pt x="628" y="503"/>
                </a:lnTo>
                <a:lnTo>
                  <a:pt x="629" y="499"/>
                </a:lnTo>
                <a:lnTo>
                  <a:pt x="630" y="479"/>
                </a:lnTo>
                <a:lnTo>
                  <a:pt x="630" y="485"/>
                </a:lnTo>
                <a:lnTo>
                  <a:pt x="631" y="497"/>
                </a:lnTo>
                <a:lnTo>
                  <a:pt x="631" y="499"/>
                </a:lnTo>
                <a:lnTo>
                  <a:pt x="632" y="491"/>
                </a:lnTo>
                <a:lnTo>
                  <a:pt x="632" y="490"/>
                </a:lnTo>
                <a:lnTo>
                  <a:pt x="633" y="501"/>
                </a:lnTo>
                <a:lnTo>
                  <a:pt x="633" y="489"/>
                </a:lnTo>
                <a:lnTo>
                  <a:pt x="634" y="465"/>
                </a:lnTo>
                <a:lnTo>
                  <a:pt x="634" y="453"/>
                </a:lnTo>
                <a:lnTo>
                  <a:pt x="635" y="450"/>
                </a:lnTo>
                <a:lnTo>
                  <a:pt x="635" y="458"/>
                </a:lnTo>
                <a:lnTo>
                  <a:pt x="636" y="475"/>
                </a:lnTo>
                <a:lnTo>
                  <a:pt x="636" y="495"/>
                </a:lnTo>
                <a:lnTo>
                  <a:pt x="637" y="508"/>
                </a:lnTo>
                <a:lnTo>
                  <a:pt x="638" y="505"/>
                </a:lnTo>
                <a:lnTo>
                  <a:pt x="638" y="495"/>
                </a:lnTo>
                <a:lnTo>
                  <a:pt x="639" y="489"/>
                </a:lnTo>
                <a:lnTo>
                  <a:pt x="639" y="485"/>
                </a:lnTo>
                <a:lnTo>
                  <a:pt x="640" y="486"/>
                </a:lnTo>
                <a:lnTo>
                  <a:pt x="640" y="490"/>
                </a:lnTo>
                <a:lnTo>
                  <a:pt x="641" y="499"/>
                </a:lnTo>
                <a:lnTo>
                  <a:pt x="641" y="509"/>
                </a:lnTo>
                <a:lnTo>
                  <a:pt x="642" y="494"/>
                </a:lnTo>
                <a:lnTo>
                  <a:pt x="642" y="435"/>
                </a:lnTo>
                <a:lnTo>
                  <a:pt x="643" y="424"/>
                </a:lnTo>
                <a:lnTo>
                  <a:pt x="643" y="468"/>
                </a:lnTo>
                <a:lnTo>
                  <a:pt x="644" y="485"/>
                </a:lnTo>
                <a:lnTo>
                  <a:pt x="645" y="496"/>
                </a:lnTo>
                <a:lnTo>
                  <a:pt x="645" y="507"/>
                </a:lnTo>
                <a:lnTo>
                  <a:pt x="646" y="507"/>
                </a:lnTo>
                <a:lnTo>
                  <a:pt x="646" y="501"/>
                </a:lnTo>
                <a:lnTo>
                  <a:pt x="647" y="498"/>
                </a:lnTo>
                <a:lnTo>
                  <a:pt x="647" y="497"/>
                </a:lnTo>
                <a:lnTo>
                  <a:pt x="648" y="500"/>
                </a:lnTo>
                <a:lnTo>
                  <a:pt x="648" y="508"/>
                </a:lnTo>
                <a:lnTo>
                  <a:pt x="649" y="512"/>
                </a:lnTo>
                <a:lnTo>
                  <a:pt x="649" y="503"/>
                </a:lnTo>
                <a:lnTo>
                  <a:pt x="650" y="482"/>
                </a:lnTo>
                <a:lnTo>
                  <a:pt x="650" y="477"/>
                </a:lnTo>
                <a:lnTo>
                  <a:pt x="651" y="481"/>
                </a:lnTo>
                <a:lnTo>
                  <a:pt x="651" y="454"/>
                </a:lnTo>
                <a:lnTo>
                  <a:pt x="652" y="472"/>
                </a:lnTo>
                <a:lnTo>
                  <a:pt x="652" y="494"/>
                </a:lnTo>
                <a:lnTo>
                  <a:pt x="653" y="488"/>
                </a:lnTo>
                <a:lnTo>
                  <a:pt x="654" y="498"/>
                </a:lnTo>
                <a:lnTo>
                  <a:pt x="654" y="505"/>
                </a:lnTo>
                <a:lnTo>
                  <a:pt x="655" y="512"/>
                </a:lnTo>
                <a:lnTo>
                  <a:pt x="655" y="515"/>
                </a:lnTo>
                <a:lnTo>
                  <a:pt x="656" y="514"/>
                </a:lnTo>
                <a:lnTo>
                  <a:pt x="656" y="514"/>
                </a:lnTo>
                <a:lnTo>
                  <a:pt x="657" y="513"/>
                </a:lnTo>
                <a:lnTo>
                  <a:pt x="657" y="507"/>
                </a:lnTo>
                <a:lnTo>
                  <a:pt x="658" y="499"/>
                </a:lnTo>
                <a:lnTo>
                  <a:pt x="658" y="501"/>
                </a:lnTo>
                <a:lnTo>
                  <a:pt x="659" y="506"/>
                </a:lnTo>
                <a:lnTo>
                  <a:pt x="659" y="496"/>
                </a:lnTo>
                <a:lnTo>
                  <a:pt x="660" y="480"/>
                </a:lnTo>
                <a:lnTo>
                  <a:pt x="661" y="476"/>
                </a:lnTo>
                <a:lnTo>
                  <a:pt x="661" y="481"/>
                </a:lnTo>
                <a:lnTo>
                  <a:pt x="662" y="495"/>
                </a:lnTo>
                <a:lnTo>
                  <a:pt x="662" y="502"/>
                </a:lnTo>
                <a:lnTo>
                  <a:pt x="663" y="499"/>
                </a:lnTo>
                <a:lnTo>
                  <a:pt x="663" y="501"/>
                </a:lnTo>
                <a:lnTo>
                  <a:pt x="664" y="504"/>
                </a:lnTo>
                <a:lnTo>
                  <a:pt x="664" y="505"/>
                </a:lnTo>
                <a:lnTo>
                  <a:pt x="665" y="508"/>
                </a:lnTo>
                <a:lnTo>
                  <a:pt x="665" y="510"/>
                </a:lnTo>
                <a:lnTo>
                  <a:pt x="666" y="507"/>
                </a:lnTo>
                <a:lnTo>
                  <a:pt x="666" y="505"/>
                </a:lnTo>
                <a:lnTo>
                  <a:pt x="667" y="500"/>
                </a:lnTo>
                <a:lnTo>
                  <a:pt x="667" y="497"/>
                </a:lnTo>
                <a:lnTo>
                  <a:pt x="668" y="508"/>
                </a:lnTo>
                <a:lnTo>
                  <a:pt x="669" y="502"/>
                </a:lnTo>
                <a:lnTo>
                  <a:pt x="669" y="482"/>
                </a:lnTo>
                <a:lnTo>
                  <a:pt x="670" y="471"/>
                </a:lnTo>
                <a:lnTo>
                  <a:pt x="670" y="469"/>
                </a:lnTo>
                <a:lnTo>
                  <a:pt x="671" y="474"/>
                </a:lnTo>
                <a:lnTo>
                  <a:pt x="671" y="489"/>
                </a:lnTo>
                <a:lnTo>
                  <a:pt x="672" y="508"/>
                </a:lnTo>
                <a:lnTo>
                  <a:pt x="672" y="504"/>
                </a:lnTo>
                <a:lnTo>
                  <a:pt x="673" y="491"/>
                </a:lnTo>
                <a:lnTo>
                  <a:pt x="673" y="467"/>
                </a:lnTo>
                <a:lnTo>
                  <a:pt x="674" y="470"/>
                </a:lnTo>
                <a:lnTo>
                  <a:pt x="674" y="505"/>
                </a:lnTo>
                <a:lnTo>
                  <a:pt x="675" y="511"/>
                </a:lnTo>
                <a:lnTo>
                  <a:pt x="675" y="512"/>
                </a:lnTo>
                <a:lnTo>
                  <a:pt x="676" y="510"/>
                </a:lnTo>
                <a:lnTo>
                  <a:pt x="676" y="506"/>
                </a:lnTo>
                <a:lnTo>
                  <a:pt x="677" y="502"/>
                </a:lnTo>
                <a:lnTo>
                  <a:pt x="678" y="499"/>
                </a:lnTo>
                <a:lnTo>
                  <a:pt x="678" y="498"/>
                </a:lnTo>
                <a:lnTo>
                  <a:pt x="679" y="500"/>
                </a:lnTo>
                <a:lnTo>
                  <a:pt x="679" y="504"/>
                </a:lnTo>
                <a:lnTo>
                  <a:pt x="680" y="510"/>
                </a:lnTo>
                <a:lnTo>
                  <a:pt x="680" y="513"/>
                </a:lnTo>
                <a:lnTo>
                  <a:pt x="681" y="505"/>
                </a:lnTo>
                <a:lnTo>
                  <a:pt x="682" y="492"/>
                </a:lnTo>
                <a:lnTo>
                  <a:pt x="682" y="483"/>
                </a:lnTo>
                <a:lnTo>
                  <a:pt x="683" y="482"/>
                </a:lnTo>
                <a:lnTo>
                  <a:pt x="683" y="475"/>
                </a:lnTo>
                <a:lnTo>
                  <a:pt x="684" y="460"/>
                </a:lnTo>
                <a:lnTo>
                  <a:pt x="684" y="480"/>
                </a:lnTo>
                <a:lnTo>
                  <a:pt x="685" y="511"/>
                </a:lnTo>
                <a:lnTo>
                  <a:pt x="685" y="513"/>
                </a:lnTo>
                <a:lnTo>
                  <a:pt x="686" y="513"/>
                </a:lnTo>
                <a:lnTo>
                  <a:pt x="686" y="515"/>
                </a:lnTo>
                <a:lnTo>
                  <a:pt x="687" y="514"/>
                </a:lnTo>
                <a:lnTo>
                  <a:pt x="687" y="513"/>
                </a:lnTo>
                <a:lnTo>
                  <a:pt x="688" y="512"/>
                </a:lnTo>
                <a:lnTo>
                  <a:pt x="688" y="507"/>
                </a:lnTo>
                <a:lnTo>
                  <a:pt x="689" y="501"/>
                </a:lnTo>
                <a:lnTo>
                  <a:pt x="690" y="501"/>
                </a:lnTo>
                <a:lnTo>
                  <a:pt x="690" y="506"/>
                </a:lnTo>
                <a:lnTo>
                  <a:pt x="691" y="514"/>
                </a:lnTo>
                <a:lnTo>
                  <a:pt x="691" y="501"/>
                </a:lnTo>
                <a:lnTo>
                  <a:pt x="692" y="498"/>
                </a:lnTo>
                <a:lnTo>
                  <a:pt x="692" y="496"/>
                </a:lnTo>
                <a:lnTo>
                  <a:pt x="693" y="480"/>
                </a:lnTo>
                <a:lnTo>
                  <a:pt x="693" y="487"/>
                </a:lnTo>
                <a:lnTo>
                  <a:pt x="694" y="494"/>
                </a:lnTo>
                <a:lnTo>
                  <a:pt x="694" y="486"/>
                </a:lnTo>
                <a:lnTo>
                  <a:pt x="695" y="447"/>
                </a:lnTo>
                <a:lnTo>
                  <a:pt x="695" y="226"/>
                </a:lnTo>
                <a:lnTo>
                  <a:pt x="696" y="83"/>
                </a:lnTo>
                <a:lnTo>
                  <a:pt x="697" y="210"/>
                </a:lnTo>
                <a:lnTo>
                  <a:pt x="697" y="363"/>
                </a:lnTo>
                <a:lnTo>
                  <a:pt x="698" y="459"/>
                </a:lnTo>
                <a:lnTo>
                  <a:pt x="698" y="465"/>
                </a:lnTo>
                <a:lnTo>
                  <a:pt x="699" y="405"/>
                </a:lnTo>
                <a:lnTo>
                  <a:pt x="699" y="356"/>
                </a:lnTo>
                <a:lnTo>
                  <a:pt x="700" y="327"/>
                </a:lnTo>
                <a:lnTo>
                  <a:pt x="700" y="319"/>
                </a:lnTo>
                <a:lnTo>
                  <a:pt x="701" y="329"/>
                </a:lnTo>
                <a:lnTo>
                  <a:pt x="701" y="359"/>
                </a:lnTo>
                <a:lnTo>
                  <a:pt x="702" y="408"/>
                </a:lnTo>
                <a:lnTo>
                  <a:pt x="702" y="454"/>
                </a:lnTo>
                <a:lnTo>
                  <a:pt x="703" y="479"/>
                </a:lnTo>
                <a:lnTo>
                  <a:pt x="703" y="489"/>
                </a:lnTo>
                <a:lnTo>
                  <a:pt x="704" y="493"/>
                </a:lnTo>
                <a:lnTo>
                  <a:pt x="704" y="487"/>
                </a:lnTo>
                <a:lnTo>
                  <a:pt x="705" y="477"/>
                </a:lnTo>
                <a:lnTo>
                  <a:pt x="706" y="477"/>
                </a:lnTo>
                <a:lnTo>
                  <a:pt x="706" y="484"/>
                </a:lnTo>
                <a:lnTo>
                  <a:pt x="707" y="494"/>
                </a:lnTo>
                <a:lnTo>
                  <a:pt x="707" y="504"/>
                </a:lnTo>
                <a:lnTo>
                  <a:pt x="708" y="507"/>
                </a:lnTo>
                <a:lnTo>
                  <a:pt x="708" y="505"/>
                </a:lnTo>
                <a:lnTo>
                  <a:pt x="709" y="501"/>
                </a:lnTo>
                <a:lnTo>
                  <a:pt x="709" y="497"/>
                </a:lnTo>
                <a:lnTo>
                  <a:pt x="710" y="495"/>
                </a:lnTo>
                <a:lnTo>
                  <a:pt x="710" y="494"/>
                </a:lnTo>
                <a:lnTo>
                  <a:pt x="711" y="495"/>
                </a:lnTo>
                <a:lnTo>
                  <a:pt x="711" y="497"/>
                </a:lnTo>
                <a:lnTo>
                  <a:pt x="712" y="499"/>
                </a:lnTo>
                <a:lnTo>
                  <a:pt x="713" y="502"/>
                </a:lnTo>
                <a:lnTo>
                  <a:pt x="713" y="504"/>
                </a:lnTo>
                <a:lnTo>
                  <a:pt x="714" y="498"/>
                </a:lnTo>
                <a:lnTo>
                  <a:pt x="714" y="492"/>
                </a:lnTo>
                <a:lnTo>
                  <a:pt x="715" y="492"/>
                </a:lnTo>
                <a:lnTo>
                  <a:pt x="715" y="492"/>
                </a:lnTo>
                <a:lnTo>
                  <a:pt x="716" y="493"/>
                </a:lnTo>
                <a:lnTo>
                  <a:pt x="716" y="495"/>
                </a:lnTo>
                <a:lnTo>
                  <a:pt x="717" y="498"/>
                </a:lnTo>
                <a:lnTo>
                  <a:pt x="717" y="502"/>
                </a:lnTo>
                <a:lnTo>
                  <a:pt x="718" y="505"/>
                </a:lnTo>
                <a:lnTo>
                  <a:pt x="718" y="507"/>
                </a:lnTo>
                <a:lnTo>
                  <a:pt x="719" y="507"/>
                </a:lnTo>
                <a:lnTo>
                  <a:pt x="719" y="494"/>
                </a:lnTo>
                <a:lnTo>
                  <a:pt x="720" y="479"/>
                </a:lnTo>
                <a:lnTo>
                  <a:pt x="721" y="471"/>
                </a:lnTo>
                <a:lnTo>
                  <a:pt x="721" y="467"/>
                </a:lnTo>
                <a:lnTo>
                  <a:pt x="722" y="468"/>
                </a:lnTo>
                <a:lnTo>
                  <a:pt x="722" y="473"/>
                </a:lnTo>
                <a:lnTo>
                  <a:pt x="723" y="483"/>
                </a:lnTo>
                <a:lnTo>
                  <a:pt x="723" y="500"/>
                </a:lnTo>
                <a:lnTo>
                  <a:pt x="724" y="509"/>
                </a:lnTo>
                <a:lnTo>
                  <a:pt x="724" y="499"/>
                </a:lnTo>
                <a:lnTo>
                  <a:pt x="725" y="490"/>
                </a:lnTo>
                <a:lnTo>
                  <a:pt x="725" y="491"/>
                </a:lnTo>
                <a:lnTo>
                  <a:pt x="726" y="482"/>
                </a:lnTo>
                <a:lnTo>
                  <a:pt x="726" y="469"/>
                </a:lnTo>
                <a:lnTo>
                  <a:pt x="727" y="472"/>
                </a:lnTo>
                <a:lnTo>
                  <a:pt x="727" y="491"/>
                </a:lnTo>
                <a:lnTo>
                  <a:pt x="728" y="507"/>
                </a:lnTo>
                <a:lnTo>
                  <a:pt x="728" y="509"/>
                </a:lnTo>
                <a:lnTo>
                  <a:pt x="729" y="500"/>
                </a:lnTo>
                <a:lnTo>
                  <a:pt x="730" y="491"/>
                </a:lnTo>
                <a:lnTo>
                  <a:pt x="730" y="485"/>
                </a:lnTo>
                <a:lnTo>
                  <a:pt x="731" y="482"/>
                </a:lnTo>
                <a:lnTo>
                  <a:pt x="731" y="482"/>
                </a:lnTo>
                <a:lnTo>
                  <a:pt x="732" y="484"/>
                </a:lnTo>
                <a:lnTo>
                  <a:pt x="732" y="489"/>
                </a:lnTo>
                <a:lnTo>
                  <a:pt x="733" y="497"/>
                </a:lnTo>
                <a:lnTo>
                  <a:pt x="733" y="506"/>
                </a:lnTo>
                <a:lnTo>
                  <a:pt x="734" y="507"/>
                </a:lnTo>
                <a:lnTo>
                  <a:pt x="734" y="496"/>
                </a:lnTo>
                <a:lnTo>
                  <a:pt x="735" y="487"/>
                </a:lnTo>
                <a:lnTo>
                  <a:pt x="735" y="487"/>
                </a:lnTo>
                <a:lnTo>
                  <a:pt x="736" y="486"/>
                </a:lnTo>
                <a:lnTo>
                  <a:pt x="737" y="478"/>
                </a:lnTo>
                <a:lnTo>
                  <a:pt x="737" y="468"/>
                </a:lnTo>
                <a:lnTo>
                  <a:pt x="738" y="474"/>
                </a:lnTo>
                <a:lnTo>
                  <a:pt x="738" y="489"/>
                </a:lnTo>
                <a:lnTo>
                  <a:pt x="739" y="499"/>
                </a:lnTo>
                <a:lnTo>
                  <a:pt x="739" y="502"/>
                </a:lnTo>
                <a:lnTo>
                  <a:pt x="740" y="502"/>
                </a:lnTo>
                <a:lnTo>
                  <a:pt x="740" y="500"/>
                </a:lnTo>
                <a:lnTo>
                  <a:pt x="741" y="498"/>
                </a:lnTo>
                <a:lnTo>
                  <a:pt x="741" y="499"/>
                </a:lnTo>
                <a:lnTo>
                  <a:pt x="742" y="501"/>
                </a:lnTo>
                <a:lnTo>
                  <a:pt x="742" y="505"/>
                </a:lnTo>
                <a:lnTo>
                  <a:pt x="743" y="511"/>
                </a:lnTo>
                <a:lnTo>
                  <a:pt x="743" y="513"/>
                </a:lnTo>
                <a:lnTo>
                  <a:pt x="744" y="514"/>
                </a:lnTo>
                <a:lnTo>
                  <a:pt x="745" y="513"/>
                </a:lnTo>
                <a:lnTo>
                  <a:pt x="745" y="496"/>
                </a:lnTo>
                <a:lnTo>
                  <a:pt x="746" y="442"/>
                </a:lnTo>
                <a:lnTo>
                  <a:pt x="746" y="442"/>
                </a:lnTo>
                <a:lnTo>
                  <a:pt x="747" y="496"/>
                </a:lnTo>
                <a:lnTo>
                  <a:pt x="747" y="511"/>
                </a:lnTo>
                <a:lnTo>
                  <a:pt x="748" y="511"/>
                </a:lnTo>
                <a:lnTo>
                  <a:pt x="748" y="513"/>
                </a:lnTo>
                <a:lnTo>
                  <a:pt x="749" y="516"/>
                </a:lnTo>
                <a:lnTo>
                  <a:pt x="749" y="516"/>
                </a:lnTo>
                <a:lnTo>
                  <a:pt x="750" y="513"/>
                </a:lnTo>
                <a:lnTo>
                  <a:pt x="750" y="507"/>
                </a:lnTo>
                <a:lnTo>
                  <a:pt x="751" y="505"/>
                </a:lnTo>
                <a:lnTo>
                  <a:pt x="751" y="476"/>
                </a:lnTo>
                <a:lnTo>
                  <a:pt x="752" y="405"/>
                </a:lnTo>
                <a:lnTo>
                  <a:pt x="753" y="426"/>
                </a:lnTo>
                <a:lnTo>
                  <a:pt x="753" y="489"/>
                </a:lnTo>
                <a:lnTo>
                  <a:pt x="754" y="495"/>
                </a:lnTo>
                <a:lnTo>
                  <a:pt x="754" y="491"/>
                </a:lnTo>
                <a:lnTo>
                  <a:pt x="755" y="468"/>
                </a:lnTo>
                <a:lnTo>
                  <a:pt x="755" y="468"/>
                </a:lnTo>
                <a:lnTo>
                  <a:pt x="756" y="495"/>
                </a:lnTo>
                <a:lnTo>
                  <a:pt x="756" y="504"/>
                </a:lnTo>
                <a:lnTo>
                  <a:pt x="757" y="506"/>
                </a:lnTo>
                <a:lnTo>
                  <a:pt x="758" y="511"/>
                </a:lnTo>
                <a:lnTo>
                  <a:pt x="758" y="511"/>
                </a:lnTo>
                <a:lnTo>
                  <a:pt x="759" y="513"/>
                </a:lnTo>
                <a:lnTo>
                  <a:pt x="759" y="515"/>
                </a:lnTo>
                <a:lnTo>
                  <a:pt x="760" y="514"/>
                </a:lnTo>
                <a:lnTo>
                  <a:pt x="760" y="512"/>
                </a:lnTo>
                <a:lnTo>
                  <a:pt x="761" y="514"/>
                </a:lnTo>
                <a:lnTo>
                  <a:pt x="761" y="513"/>
                </a:lnTo>
                <a:lnTo>
                  <a:pt x="762" y="509"/>
                </a:lnTo>
                <a:lnTo>
                  <a:pt x="762" y="508"/>
                </a:lnTo>
                <a:lnTo>
                  <a:pt x="763" y="511"/>
                </a:lnTo>
                <a:lnTo>
                  <a:pt x="763" y="514"/>
                </a:lnTo>
                <a:lnTo>
                  <a:pt x="764" y="514"/>
                </a:lnTo>
                <a:lnTo>
                  <a:pt x="764" y="511"/>
                </a:lnTo>
                <a:lnTo>
                  <a:pt x="765" y="510"/>
                </a:lnTo>
                <a:lnTo>
                  <a:pt x="766" y="510"/>
                </a:lnTo>
                <a:lnTo>
                  <a:pt x="766" y="509"/>
                </a:lnTo>
                <a:lnTo>
                  <a:pt x="767" y="508"/>
                </a:lnTo>
                <a:lnTo>
                  <a:pt x="767" y="507"/>
                </a:lnTo>
                <a:lnTo>
                  <a:pt x="768" y="508"/>
                </a:lnTo>
                <a:lnTo>
                  <a:pt x="768" y="513"/>
                </a:lnTo>
                <a:lnTo>
                  <a:pt x="769" y="517"/>
                </a:lnTo>
                <a:lnTo>
                  <a:pt x="769" y="517"/>
                </a:lnTo>
                <a:lnTo>
                  <a:pt x="770" y="516"/>
                </a:lnTo>
                <a:lnTo>
                  <a:pt x="770" y="516"/>
                </a:lnTo>
                <a:lnTo>
                  <a:pt x="771" y="516"/>
                </a:lnTo>
                <a:lnTo>
                  <a:pt x="771" y="517"/>
                </a:lnTo>
                <a:lnTo>
                  <a:pt x="772" y="516"/>
                </a:lnTo>
                <a:lnTo>
                  <a:pt x="773" y="515"/>
                </a:lnTo>
                <a:lnTo>
                  <a:pt x="773" y="514"/>
                </a:lnTo>
                <a:lnTo>
                  <a:pt x="774" y="515"/>
                </a:lnTo>
                <a:lnTo>
                  <a:pt x="774" y="515"/>
                </a:lnTo>
                <a:lnTo>
                  <a:pt x="775" y="516"/>
                </a:lnTo>
                <a:lnTo>
                  <a:pt x="775" y="517"/>
                </a:lnTo>
                <a:lnTo>
                  <a:pt x="776" y="517"/>
                </a:lnTo>
                <a:lnTo>
                  <a:pt x="776" y="517"/>
                </a:lnTo>
                <a:lnTo>
                  <a:pt x="777" y="516"/>
                </a:lnTo>
                <a:lnTo>
                  <a:pt x="777" y="515"/>
                </a:lnTo>
                <a:lnTo>
                  <a:pt x="778" y="515"/>
                </a:lnTo>
                <a:lnTo>
                  <a:pt x="778" y="513"/>
                </a:lnTo>
                <a:lnTo>
                  <a:pt x="779" y="514"/>
                </a:lnTo>
                <a:lnTo>
                  <a:pt x="779" y="515"/>
                </a:lnTo>
                <a:lnTo>
                  <a:pt x="780" y="510"/>
                </a:lnTo>
                <a:lnTo>
                  <a:pt x="780" y="508"/>
                </a:lnTo>
                <a:lnTo>
                  <a:pt x="781" y="512"/>
                </a:lnTo>
                <a:lnTo>
                  <a:pt x="782" y="516"/>
                </a:lnTo>
                <a:lnTo>
                  <a:pt x="782" y="515"/>
                </a:lnTo>
                <a:lnTo>
                  <a:pt x="783" y="515"/>
                </a:lnTo>
                <a:lnTo>
                  <a:pt x="783" y="517"/>
                </a:lnTo>
                <a:lnTo>
                  <a:pt x="784" y="514"/>
                </a:lnTo>
                <a:lnTo>
                  <a:pt x="784" y="510"/>
                </a:lnTo>
                <a:lnTo>
                  <a:pt x="785" y="510"/>
                </a:lnTo>
                <a:lnTo>
                  <a:pt x="785" y="514"/>
                </a:lnTo>
                <a:lnTo>
                  <a:pt x="786" y="512"/>
                </a:lnTo>
                <a:lnTo>
                  <a:pt x="786" y="506"/>
                </a:lnTo>
                <a:lnTo>
                  <a:pt x="787" y="510"/>
                </a:lnTo>
                <a:lnTo>
                  <a:pt x="787" y="515"/>
                </a:lnTo>
                <a:lnTo>
                  <a:pt x="788" y="516"/>
                </a:lnTo>
                <a:lnTo>
                  <a:pt x="789" y="516"/>
                </a:lnTo>
                <a:lnTo>
                  <a:pt x="789" y="515"/>
                </a:lnTo>
                <a:lnTo>
                  <a:pt x="790" y="514"/>
                </a:lnTo>
                <a:lnTo>
                  <a:pt x="790" y="514"/>
                </a:lnTo>
                <a:lnTo>
                  <a:pt x="791" y="512"/>
                </a:lnTo>
                <a:lnTo>
                  <a:pt x="791" y="510"/>
                </a:lnTo>
                <a:lnTo>
                  <a:pt x="792" y="511"/>
                </a:lnTo>
                <a:lnTo>
                  <a:pt x="792" y="513"/>
                </a:lnTo>
                <a:lnTo>
                  <a:pt x="793" y="512"/>
                </a:lnTo>
                <a:lnTo>
                  <a:pt x="793" y="511"/>
                </a:lnTo>
                <a:lnTo>
                  <a:pt x="794" y="510"/>
                </a:lnTo>
                <a:lnTo>
                  <a:pt x="794" y="509"/>
                </a:lnTo>
                <a:lnTo>
                  <a:pt x="795" y="507"/>
                </a:lnTo>
                <a:lnTo>
                  <a:pt x="795" y="494"/>
                </a:lnTo>
                <a:lnTo>
                  <a:pt x="796" y="477"/>
                </a:lnTo>
                <a:lnTo>
                  <a:pt x="797" y="467"/>
                </a:lnTo>
                <a:lnTo>
                  <a:pt x="797" y="460"/>
                </a:lnTo>
                <a:lnTo>
                  <a:pt x="798" y="458"/>
                </a:lnTo>
                <a:lnTo>
                  <a:pt x="798" y="460"/>
                </a:lnTo>
                <a:lnTo>
                  <a:pt x="799" y="467"/>
                </a:lnTo>
                <a:lnTo>
                  <a:pt x="799" y="478"/>
                </a:lnTo>
                <a:lnTo>
                  <a:pt x="800" y="494"/>
                </a:lnTo>
                <a:lnTo>
                  <a:pt x="800" y="489"/>
                </a:lnTo>
                <a:lnTo>
                  <a:pt x="801" y="430"/>
                </a:lnTo>
                <a:lnTo>
                  <a:pt x="801" y="420"/>
                </a:lnTo>
                <a:lnTo>
                  <a:pt x="802" y="469"/>
                </a:lnTo>
                <a:lnTo>
                  <a:pt x="802" y="482"/>
                </a:lnTo>
                <a:lnTo>
                  <a:pt x="803" y="485"/>
                </a:lnTo>
                <a:lnTo>
                  <a:pt x="803" y="498"/>
                </a:lnTo>
                <a:lnTo>
                  <a:pt x="804" y="510"/>
                </a:lnTo>
                <a:lnTo>
                  <a:pt x="804" y="508"/>
                </a:lnTo>
                <a:lnTo>
                  <a:pt x="805" y="499"/>
                </a:lnTo>
                <a:lnTo>
                  <a:pt x="806" y="491"/>
                </a:lnTo>
                <a:lnTo>
                  <a:pt x="806" y="486"/>
                </a:lnTo>
                <a:lnTo>
                  <a:pt x="807" y="483"/>
                </a:lnTo>
                <a:lnTo>
                  <a:pt x="807" y="482"/>
                </a:lnTo>
                <a:lnTo>
                  <a:pt x="808" y="483"/>
                </a:lnTo>
                <a:lnTo>
                  <a:pt x="808" y="486"/>
                </a:lnTo>
                <a:lnTo>
                  <a:pt x="809" y="491"/>
                </a:lnTo>
                <a:lnTo>
                  <a:pt x="809" y="498"/>
                </a:lnTo>
                <a:lnTo>
                  <a:pt x="810" y="504"/>
                </a:lnTo>
                <a:lnTo>
                  <a:pt x="810" y="508"/>
                </a:lnTo>
                <a:lnTo>
                  <a:pt x="811" y="511"/>
                </a:lnTo>
                <a:lnTo>
                  <a:pt x="811" y="512"/>
                </a:lnTo>
                <a:lnTo>
                  <a:pt x="812" y="493"/>
                </a:lnTo>
                <a:lnTo>
                  <a:pt x="813" y="486"/>
                </a:lnTo>
                <a:lnTo>
                  <a:pt x="813" y="484"/>
                </a:lnTo>
                <a:lnTo>
                  <a:pt x="814" y="479"/>
                </a:lnTo>
                <a:lnTo>
                  <a:pt x="814" y="499"/>
                </a:lnTo>
                <a:lnTo>
                  <a:pt x="815" y="506"/>
                </a:lnTo>
                <a:lnTo>
                  <a:pt x="815" y="508"/>
                </a:lnTo>
                <a:lnTo>
                  <a:pt x="816" y="510"/>
                </a:lnTo>
                <a:lnTo>
                  <a:pt x="816" y="511"/>
                </a:lnTo>
                <a:lnTo>
                  <a:pt x="817" y="511"/>
                </a:lnTo>
                <a:lnTo>
                  <a:pt x="817" y="512"/>
                </a:lnTo>
                <a:lnTo>
                  <a:pt x="818" y="512"/>
                </a:lnTo>
                <a:lnTo>
                  <a:pt x="818" y="513"/>
                </a:lnTo>
                <a:lnTo>
                  <a:pt x="819" y="513"/>
                </a:lnTo>
                <a:lnTo>
                  <a:pt x="819" y="512"/>
                </a:lnTo>
                <a:lnTo>
                  <a:pt x="820" y="512"/>
                </a:lnTo>
                <a:lnTo>
                  <a:pt x="821" y="512"/>
                </a:lnTo>
                <a:lnTo>
                  <a:pt x="821" y="487"/>
                </a:lnTo>
                <a:lnTo>
                  <a:pt x="822" y="467"/>
                </a:lnTo>
                <a:lnTo>
                  <a:pt x="822" y="463"/>
                </a:lnTo>
                <a:lnTo>
                  <a:pt x="823" y="459"/>
                </a:lnTo>
                <a:lnTo>
                  <a:pt x="823" y="492"/>
                </a:lnTo>
                <a:lnTo>
                  <a:pt x="824" y="515"/>
                </a:lnTo>
                <a:lnTo>
                  <a:pt x="825" y="516"/>
                </a:lnTo>
                <a:lnTo>
                  <a:pt x="825" y="510"/>
                </a:lnTo>
                <a:lnTo>
                  <a:pt x="826" y="473"/>
                </a:lnTo>
                <a:lnTo>
                  <a:pt x="826" y="431"/>
                </a:lnTo>
                <a:lnTo>
                  <a:pt x="827" y="420"/>
                </a:lnTo>
                <a:lnTo>
                  <a:pt x="827" y="445"/>
                </a:lnTo>
                <a:lnTo>
                  <a:pt x="828" y="487"/>
                </a:lnTo>
                <a:lnTo>
                  <a:pt x="828" y="509"/>
                </a:lnTo>
                <a:lnTo>
                  <a:pt x="829" y="510"/>
                </a:lnTo>
                <a:lnTo>
                  <a:pt x="829" y="512"/>
                </a:lnTo>
                <a:lnTo>
                  <a:pt x="830" y="498"/>
                </a:lnTo>
                <a:lnTo>
                  <a:pt x="830" y="436"/>
                </a:lnTo>
                <a:lnTo>
                  <a:pt x="831" y="442"/>
                </a:lnTo>
                <a:lnTo>
                  <a:pt x="831" y="450"/>
                </a:lnTo>
                <a:lnTo>
                  <a:pt x="832" y="467"/>
                </a:lnTo>
                <a:lnTo>
                  <a:pt x="832" y="504"/>
                </a:lnTo>
                <a:lnTo>
                  <a:pt x="833" y="500"/>
                </a:lnTo>
                <a:lnTo>
                  <a:pt x="834" y="513"/>
                </a:lnTo>
                <a:lnTo>
                  <a:pt x="834" y="513"/>
                </a:lnTo>
                <a:lnTo>
                  <a:pt x="835" y="510"/>
                </a:lnTo>
                <a:lnTo>
                  <a:pt x="835" y="507"/>
                </a:lnTo>
                <a:lnTo>
                  <a:pt x="836" y="506"/>
                </a:lnTo>
                <a:lnTo>
                  <a:pt x="836" y="504"/>
                </a:lnTo>
                <a:lnTo>
                  <a:pt x="837" y="504"/>
                </a:lnTo>
                <a:lnTo>
                  <a:pt x="837" y="504"/>
                </a:lnTo>
                <a:lnTo>
                  <a:pt x="838" y="505"/>
                </a:lnTo>
                <a:lnTo>
                  <a:pt x="838" y="509"/>
                </a:lnTo>
                <a:lnTo>
                  <a:pt x="839" y="510"/>
                </a:lnTo>
                <a:lnTo>
                  <a:pt x="839" y="509"/>
                </a:lnTo>
                <a:lnTo>
                  <a:pt x="840" y="509"/>
                </a:lnTo>
                <a:lnTo>
                  <a:pt x="840" y="511"/>
                </a:lnTo>
                <a:lnTo>
                  <a:pt x="841" y="512"/>
                </a:lnTo>
                <a:lnTo>
                  <a:pt x="842" y="510"/>
                </a:lnTo>
                <a:lnTo>
                  <a:pt x="842" y="512"/>
                </a:lnTo>
                <a:lnTo>
                  <a:pt x="843" y="515"/>
                </a:lnTo>
                <a:lnTo>
                  <a:pt x="843" y="516"/>
                </a:lnTo>
                <a:lnTo>
                  <a:pt x="844" y="516"/>
                </a:lnTo>
                <a:lnTo>
                  <a:pt x="844" y="517"/>
                </a:lnTo>
                <a:lnTo>
                  <a:pt x="845" y="516"/>
                </a:lnTo>
                <a:lnTo>
                  <a:pt x="845" y="516"/>
                </a:lnTo>
                <a:lnTo>
                  <a:pt x="846" y="515"/>
                </a:lnTo>
                <a:lnTo>
                  <a:pt x="846" y="515"/>
                </a:lnTo>
                <a:lnTo>
                  <a:pt x="847" y="516"/>
                </a:lnTo>
                <a:lnTo>
                  <a:pt x="847" y="516"/>
                </a:lnTo>
                <a:lnTo>
                  <a:pt x="848" y="516"/>
                </a:lnTo>
                <a:lnTo>
                  <a:pt x="849" y="515"/>
                </a:lnTo>
                <a:lnTo>
                  <a:pt x="849" y="515"/>
                </a:lnTo>
                <a:lnTo>
                  <a:pt x="850" y="516"/>
                </a:lnTo>
                <a:lnTo>
                  <a:pt x="850" y="517"/>
                </a:lnTo>
                <a:lnTo>
                  <a:pt x="851" y="516"/>
                </a:lnTo>
                <a:lnTo>
                  <a:pt x="851" y="517"/>
                </a:lnTo>
                <a:lnTo>
                  <a:pt x="852" y="517"/>
                </a:lnTo>
                <a:lnTo>
                  <a:pt x="852" y="515"/>
                </a:lnTo>
                <a:lnTo>
                  <a:pt x="853" y="514"/>
                </a:lnTo>
                <a:lnTo>
                  <a:pt x="853" y="516"/>
                </a:lnTo>
                <a:lnTo>
                  <a:pt x="854" y="514"/>
                </a:lnTo>
                <a:lnTo>
                  <a:pt x="854" y="513"/>
                </a:lnTo>
                <a:lnTo>
                  <a:pt x="855" y="514"/>
                </a:lnTo>
                <a:lnTo>
                  <a:pt x="855" y="513"/>
                </a:lnTo>
                <a:lnTo>
                  <a:pt x="856" y="515"/>
                </a:lnTo>
                <a:lnTo>
                  <a:pt x="856" y="515"/>
                </a:lnTo>
                <a:lnTo>
                  <a:pt x="857" y="516"/>
                </a:lnTo>
                <a:lnTo>
                  <a:pt x="858" y="514"/>
                </a:lnTo>
                <a:lnTo>
                  <a:pt x="858" y="509"/>
                </a:lnTo>
                <a:lnTo>
                  <a:pt x="859" y="508"/>
                </a:lnTo>
                <a:lnTo>
                  <a:pt x="859" y="507"/>
                </a:lnTo>
                <a:lnTo>
                  <a:pt x="860" y="505"/>
                </a:lnTo>
                <a:lnTo>
                  <a:pt x="860" y="509"/>
                </a:lnTo>
                <a:lnTo>
                  <a:pt x="861" y="514"/>
                </a:lnTo>
                <a:lnTo>
                  <a:pt x="861" y="515"/>
                </a:lnTo>
                <a:lnTo>
                  <a:pt x="862" y="515"/>
                </a:lnTo>
                <a:lnTo>
                  <a:pt x="862" y="514"/>
                </a:lnTo>
                <a:lnTo>
                  <a:pt x="863" y="513"/>
                </a:lnTo>
                <a:lnTo>
                  <a:pt x="863" y="513"/>
                </a:lnTo>
                <a:lnTo>
                  <a:pt x="864" y="513"/>
                </a:lnTo>
                <a:lnTo>
                  <a:pt x="865" y="506"/>
                </a:lnTo>
                <a:lnTo>
                  <a:pt x="865" y="503"/>
                </a:lnTo>
                <a:lnTo>
                  <a:pt x="866" y="477"/>
                </a:lnTo>
                <a:lnTo>
                  <a:pt x="866" y="357"/>
                </a:lnTo>
                <a:lnTo>
                  <a:pt x="867" y="359"/>
                </a:lnTo>
                <a:lnTo>
                  <a:pt x="867" y="391"/>
                </a:lnTo>
                <a:lnTo>
                  <a:pt x="868" y="246"/>
                </a:lnTo>
                <a:lnTo>
                  <a:pt x="868" y="158"/>
                </a:lnTo>
                <a:lnTo>
                  <a:pt x="869" y="248"/>
                </a:lnTo>
                <a:lnTo>
                  <a:pt x="869" y="303"/>
                </a:lnTo>
                <a:lnTo>
                  <a:pt x="870" y="330"/>
                </a:lnTo>
                <a:lnTo>
                  <a:pt x="870" y="339"/>
                </a:lnTo>
                <a:lnTo>
                  <a:pt x="871" y="310"/>
                </a:lnTo>
                <a:lnTo>
                  <a:pt x="871" y="453"/>
                </a:lnTo>
                <a:lnTo>
                  <a:pt x="872" y="512"/>
                </a:lnTo>
                <a:lnTo>
                  <a:pt x="873" y="502"/>
                </a:lnTo>
                <a:lnTo>
                  <a:pt x="873" y="410"/>
                </a:lnTo>
                <a:lnTo>
                  <a:pt x="874" y="427"/>
                </a:lnTo>
                <a:lnTo>
                  <a:pt x="874" y="427"/>
                </a:lnTo>
                <a:lnTo>
                  <a:pt x="875" y="412"/>
                </a:lnTo>
                <a:lnTo>
                  <a:pt x="875" y="504"/>
                </a:lnTo>
                <a:lnTo>
                  <a:pt x="876" y="517"/>
                </a:lnTo>
                <a:lnTo>
                  <a:pt x="876" y="512"/>
                </a:lnTo>
                <a:lnTo>
                  <a:pt x="877" y="460"/>
                </a:lnTo>
                <a:lnTo>
                  <a:pt x="877" y="311"/>
                </a:lnTo>
                <a:lnTo>
                  <a:pt x="878" y="328"/>
                </a:lnTo>
                <a:lnTo>
                  <a:pt x="878" y="473"/>
                </a:lnTo>
                <a:lnTo>
                  <a:pt x="879" y="509"/>
                </a:lnTo>
                <a:lnTo>
                  <a:pt x="879" y="514"/>
                </a:lnTo>
                <a:lnTo>
                  <a:pt x="880" y="514"/>
                </a:lnTo>
                <a:lnTo>
                  <a:pt x="880" y="512"/>
                </a:lnTo>
                <a:lnTo>
                  <a:pt x="881" y="486"/>
                </a:lnTo>
                <a:lnTo>
                  <a:pt x="882" y="462"/>
                </a:lnTo>
                <a:lnTo>
                  <a:pt x="882" y="469"/>
                </a:lnTo>
                <a:lnTo>
                  <a:pt x="883" y="461"/>
                </a:lnTo>
                <a:lnTo>
                  <a:pt x="883" y="455"/>
                </a:lnTo>
                <a:lnTo>
                  <a:pt x="884" y="444"/>
                </a:lnTo>
                <a:lnTo>
                  <a:pt x="884" y="437"/>
                </a:lnTo>
                <a:lnTo>
                  <a:pt x="885" y="409"/>
                </a:lnTo>
                <a:lnTo>
                  <a:pt x="885" y="412"/>
                </a:lnTo>
                <a:lnTo>
                  <a:pt x="886" y="421"/>
                </a:lnTo>
                <a:lnTo>
                  <a:pt x="886" y="433"/>
                </a:lnTo>
                <a:lnTo>
                  <a:pt x="887" y="486"/>
                </a:lnTo>
                <a:lnTo>
                  <a:pt x="887" y="476"/>
                </a:lnTo>
                <a:lnTo>
                  <a:pt x="888" y="470"/>
                </a:lnTo>
                <a:lnTo>
                  <a:pt x="889" y="503"/>
                </a:lnTo>
                <a:lnTo>
                  <a:pt x="889" y="512"/>
                </a:lnTo>
                <a:lnTo>
                  <a:pt x="890" y="468"/>
                </a:lnTo>
                <a:lnTo>
                  <a:pt x="890" y="455"/>
                </a:lnTo>
                <a:lnTo>
                  <a:pt x="891" y="469"/>
                </a:lnTo>
                <a:lnTo>
                  <a:pt x="891" y="463"/>
                </a:lnTo>
                <a:lnTo>
                  <a:pt x="892" y="472"/>
                </a:lnTo>
                <a:lnTo>
                  <a:pt x="892" y="494"/>
                </a:lnTo>
                <a:lnTo>
                  <a:pt x="893" y="505"/>
                </a:lnTo>
                <a:lnTo>
                  <a:pt x="894" y="506"/>
                </a:lnTo>
                <a:lnTo>
                  <a:pt x="894" y="512"/>
                </a:lnTo>
                <a:lnTo>
                  <a:pt x="895" y="514"/>
                </a:lnTo>
                <a:lnTo>
                  <a:pt x="895" y="514"/>
                </a:lnTo>
                <a:lnTo>
                  <a:pt x="896" y="513"/>
                </a:lnTo>
                <a:lnTo>
                  <a:pt x="896" y="511"/>
                </a:lnTo>
                <a:lnTo>
                  <a:pt x="897" y="507"/>
                </a:lnTo>
                <a:lnTo>
                  <a:pt x="897" y="501"/>
                </a:lnTo>
                <a:lnTo>
                  <a:pt x="898" y="495"/>
                </a:lnTo>
                <a:lnTo>
                  <a:pt x="898" y="501"/>
                </a:lnTo>
                <a:lnTo>
                  <a:pt x="899" y="513"/>
                </a:lnTo>
                <a:lnTo>
                  <a:pt x="899" y="515"/>
                </a:lnTo>
                <a:lnTo>
                  <a:pt x="900" y="515"/>
                </a:lnTo>
                <a:lnTo>
                  <a:pt x="901" y="514"/>
                </a:lnTo>
                <a:lnTo>
                  <a:pt x="901" y="513"/>
                </a:lnTo>
                <a:lnTo>
                  <a:pt x="902" y="512"/>
                </a:lnTo>
                <a:lnTo>
                  <a:pt x="902" y="510"/>
                </a:lnTo>
                <a:lnTo>
                  <a:pt x="903" y="507"/>
                </a:lnTo>
                <a:lnTo>
                  <a:pt x="903" y="504"/>
                </a:lnTo>
                <a:lnTo>
                  <a:pt x="904" y="500"/>
                </a:lnTo>
                <a:lnTo>
                  <a:pt x="904" y="497"/>
                </a:lnTo>
                <a:lnTo>
                  <a:pt x="905" y="492"/>
                </a:lnTo>
                <a:lnTo>
                  <a:pt x="905" y="485"/>
                </a:lnTo>
                <a:lnTo>
                  <a:pt x="906" y="472"/>
                </a:lnTo>
                <a:lnTo>
                  <a:pt x="906" y="468"/>
                </a:lnTo>
                <a:lnTo>
                  <a:pt x="907" y="451"/>
                </a:lnTo>
                <a:lnTo>
                  <a:pt x="907" y="397"/>
                </a:lnTo>
                <a:lnTo>
                  <a:pt x="908" y="397"/>
                </a:lnTo>
                <a:lnTo>
                  <a:pt x="908" y="448"/>
                </a:lnTo>
                <a:lnTo>
                  <a:pt x="909" y="489"/>
                </a:lnTo>
                <a:lnTo>
                  <a:pt x="910" y="502"/>
                </a:lnTo>
                <a:lnTo>
                  <a:pt x="910" y="493"/>
                </a:lnTo>
                <a:lnTo>
                  <a:pt x="911" y="483"/>
                </a:lnTo>
                <a:lnTo>
                  <a:pt x="911" y="485"/>
                </a:lnTo>
                <a:lnTo>
                  <a:pt x="912" y="489"/>
                </a:lnTo>
                <a:lnTo>
                  <a:pt x="912" y="480"/>
                </a:lnTo>
                <a:lnTo>
                  <a:pt x="913" y="472"/>
                </a:lnTo>
                <a:lnTo>
                  <a:pt x="913" y="476"/>
                </a:lnTo>
                <a:lnTo>
                  <a:pt x="914" y="486"/>
                </a:lnTo>
                <a:lnTo>
                  <a:pt x="914" y="501"/>
                </a:lnTo>
                <a:lnTo>
                  <a:pt x="915" y="508"/>
                </a:lnTo>
                <a:lnTo>
                  <a:pt x="915" y="501"/>
                </a:lnTo>
                <a:lnTo>
                  <a:pt x="916" y="491"/>
                </a:lnTo>
                <a:lnTo>
                  <a:pt x="916" y="484"/>
                </a:lnTo>
                <a:lnTo>
                  <a:pt x="917" y="482"/>
                </a:lnTo>
                <a:lnTo>
                  <a:pt x="918" y="483"/>
                </a:lnTo>
                <a:lnTo>
                  <a:pt x="918" y="487"/>
                </a:lnTo>
                <a:lnTo>
                  <a:pt x="919" y="495"/>
                </a:lnTo>
                <a:lnTo>
                  <a:pt x="919" y="508"/>
                </a:lnTo>
                <a:lnTo>
                  <a:pt x="920" y="499"/>
                </a:lnTo>
                <a:lnTo>
                  <a:pt x="920" y="455"/>
                </a:lnTo>
                <a:lnTo>
                  <a:pt x="921" y="453"/>
                </a:lnTo>
                <a:lnTo>
                  <a:pt x="921" y="490"/>
                </a:lnTo>
                <a:lnTo>
                  <a:pt x="922" y="496"/>
                </a:lnTo>
                <a:lnTo>
                  <a:pt x="922" y="477"/>
                </a:lnTo>
                <a:lnTo>
                  <a:pt x="923" y="477"/>
                </a:lnTo>
                <a:lnTo>
                  <a:pt x="923" y="472"/>
                </a:lnTo>
                <a:lnTo>
                  <a:pt x="924" y="475"/>
                </a:lnTo>
                <a:lnTo>
                  <a:pt x="925" y="506"/>
                </a:lnTo>
                <a:lnTo>
                  <a:pt x="925" y="514"/>
                </a:lnTo>
                <a:lnTo>
                  <a:pt x="926" y="512"/>
                </a:lnTo>
                <a:lnTo>
                  <a:pt x="926" y="510"/>
                </a:lnTo>
                <a:lnTo>
                  <a:pt x="927" y="497"/>
                </a:lnTo>
                <a:lnTo>
                  <a:pt x="927" y="474"/>
                </a:lnTo>
                <a:lnTo>
                  <a:pt x="928" y="455"/>
                </a:lnTo>
                <a:lnTo>
                  <a:pt x="928" y="447"/>
                </a:lnTo>
                <a:lnTo>
                  <a:pt x="929" y="448"/>
                </a:lnTo>
                <a:lnTo>
                  <a:pt x="929" y="459"/>
                </a:lnTo>
                <a:lnTo>
                  <a:pt x="930" y="478"/>
                </a:lnTo>
                <a:lnTo>
                  <a:pt x="930" y="493"/>
                </a:lnTo>
                <a:lnTo>
                  <a:pt x="931" y="501"/>
                </a:lnTo>
                <a:lnTo>
                  <a:pt x="931" y="506"/>
                </a:lnTo>
                <a:lnTo>
                  <a:pt x="932" y="509"/>
                </a:lnTo>
                <a:lnTo>
                  <a:pt x="932" y="511"/>
                </a:lnTo>
                <a:lnTo>
                  <a:pt x="933" y="509"/>
                </a:lnTo>
                <a:lnTo>
                  <a:pt x="934" y="507"/>
                </a:lnTo>
                <a:lnTo>
                  <a:pt x="934" y="504"/>
                </a:lnTo>
                <a:lnTo>
                  <a:pt x="935" y="501"/>
                </a:lnTo>
                <a:lnTo>
                  <a:pt x="935" y="499"/>
                </a:lnTo>
                <a:lnTo>
                  <a:pt x="936" y="498"/>
                </a:lnTo>
                <a:lnTo>
                  <a:pt x="936" y="496"/>
                </a:lnTo>
                <a:lnTo>
                  <a:pt x="937" y="496"/>
                </a:lnTo>
                <a:lnTo>
                  <a:pt x="937" y="495"/>
                </a:lnTo>
                <a:lnTo>
                  <a:pt x="938" y="496"/>
                </a:lnTo>
                <a:lnTo>
                  <a:pt x="938" y="497"/>
                </a:lnTo>
                <a:lnTo>
                  <a:pt x="939" y="498"/>
                </a:lnTo>
                <a:lnTo>
                  <a:pt x="939" y="500"/>
                </a:lnTo>
                <a:lnTo>
                  <a:pt x="940" y="502"/>
                </a:lnTo>
                <a:lnTo>
                  <a:pt x="941" y="505"/>
                </a:lnTo>
                <a:lnTo>
                  <a:pt x="941" y="507"/>
                </a:lnTo>
                <a:lnTo>
                  <a:pt x="942" y="509"/>
                </a:lnTo>
                <a:lnTo>
                  <a:pt x="942" y="509"/>
                </a:lnTo>
                <a:lnTo>
                  <a:pt x="943" y="507"/>
                </a:lnTo>
                <a:lnTo>
                  <a:pt x="943" y="502"/>
                </a:lnTo>
                <a:lnTo>
                  <a:pt x="944" y="497"/>
                </a:lnTo>
                <a:lnTo>
                  <a:pt x="944" y="490"/>
                </a:lnTo>
                <a:lnTo>
                  <a:pt x="945" y="483"/>
                </a:lnTo>
                <a:lnTo>
                  <a:pt x="945" y="473"/>
                </a:lnTo>
                <a:lnTo>
                  <a:pt x="946" y="477"/>
                </a:lnTo>
                <a:lnTo>
                  <a:pt x="946" y="500"/>
                </a:lnTo>
                <a:lnTo>
                  <a:pt x="947" y="510"/>
                </a:lnTo>
                <a:lnTo>
                  <a:pt x="947" y="509"/>
                </a:lnTo>
                <a:lnTo>
                  <a:pt x="948" y="509"/>
                </a:lnTo>
                <a:lnTo>
                  <a:pt x="949" y="507"/>
                </a:lnTo>
                <a:lnTo>
                  <a:pt x="949" y="507"/>
                </a:lnTo>
                <a:lnTo>
                  <a:pt x="950" y="510"/>
                </a:lnTo>
                <a:lnTo>
                  <a:pt x="950" y="510"/>
                </a:lnTo>
                <a:lnTo>
                  <a:pt x="951" y="511"/>
                </a:lnTo>
                <a:lnTo>
                  <a:pt x="951" y="507"/>
                </a:lnTo>
                <a:lnTo>
                  <a:pt x="952" y="502"/>
                </a:lnTo>
                <a:lnTo>
                  <a:pt x="952" y="502"/>
                </a:lnTo>
                <a:lnTo>
                  <a:pt x="953" y="506"/>
                </a:lnTo>
                <a:lnTo>
                  <a:pt x="953" y="507"/>
                </a:lnTo>
                <a:lnTo>
                  <a:pt x="954" y="504"/>
                </a:lnTo>
                <a:lnTo>
                  <a:pt x="954" y="489"/>
                </a:lnTo>
                <a:lnTo>
                  <a:pt x="955" y="469"/>
                </a:lnTo>
                <a:lnTo>
                  <a:pt x="955" y="456"/>
                </a:lnTo>
                <a:lnTo>
                  <a:pt x="956" y="450"/>
                </a:lnTo>
                <a:lnTo>
                  <a:pt x="956" y="450"/>
                </a:lnTo>
                <a:lnTo>
                  <a:pt x="957" y="457"/>
                </a:lnTo>
                <a:lnTo>
                  <a:pt x="958" y="472"/>
                </a:lnTo>
                <a:lnTo>
                  <a:pt x="958" y="493"/>
                </a:lnTo>
                <a:lnTo>
                  <a:pt x="959" y="501"/>
                </a:lnTo>
                <a:lnTo>
                  <a:pt x="959" y="491"/>
                </a:lnTo>
                <a:lnTo>
                  <a:pt x="960" y="492"/>
                </a:lnTo>
                <a:lnTo>
                  <a:pt x="960" y="496"/>
                </a:lnTo>
                <a:lnTo>
                  <a:pt x="961" y="493"/>
                </a:lnTo>
                <a:lnTo>
                  <a:pt x="961" y="485"/>
                </a:lnTo>
                <a:lnTo>
                  <a:pt x="962" y="472"/>
                </a:lnTo>
                <a:lnTo>
                  <a:pt x="962" y="471"/>
                </a:lnTo>
                <a:lnTo>
                  <a:pt x="963" y="484"/>
                </a:lnTo>
                <a:lnTo>
                  <a:pt x="964" y="495"/>
                </a:lnTo>
                <a:lnTo>
                  <a:pt x="964" y="502"/>
                </a:lnTo>
                <a:lnTo>
                  <a:pt x="965" y="506"/>
                </a:lnTo>
                <a:lnTo>
                  <a:pt x="965" y="510"/>
                </a:lnTo>
                <a:lnTo>
                  <a:pt x="966" y="511"/>
                </a:lnTo>
                <a:lnTo>
                  <a:pt x="966" y="492"/>
                </a:lnTo>
                <a:lnTo>
                  <a:pt x="967" y="456"/>
                </a:lnTo>
                <a:lnTo>
                  <a:pt x="967" y="441"/>
                </a:lnTo>
                <a:lnTo>
                  <a:pt x="968" y="446"/>
                </a:lnTo>
                <a:lnTo>
                  <a:pt x="968" y="454"/>
                </a:lnTo>
                <a:lnTo>
                  <a:pt x="969" y="470"/>
                </a:lnTo>
                <a:lnTo>
                  <a:pt x="970" y="497"/>
                </a:lnTo>
                <a:lnTo>
                  <a:pt x="970" y="504"/>
                </a:lnTo>
                <a:lnTo>
                  <a:pt x="971" y="502"/>
                </a:lnTo>
                <a:lnTo>
                  <a:pt x="971" y="504"/>
                </a:lnTo>
                <a:lnTo>
                  <a:pt x="972" y="496"/>
                </a:lnTo>
                <a:lnTo>
                  <a:pt x="972" y="503"/>
                </a:lnTo>
                <a:lnTo>
                  <a:pt x="973" y="484"/>
                </a:lnTo>
                <a:lnTo>
                  <a:pt x="973" y="484"/>
                </a:lnTo>
                <a:lnTo>
                  <a:pt x="974" y="504"/>
                </a:lnTo>
                <a:lnTo>
                  <a:pt x="974" y="466"/>
                </a:lnTo>
                <a:lnTo>
                  <a:pt x="975" y="453"/>
                </a:lnTo>
                <a:lnTo>
                  <a:pt x="975" y="482"/>
                </a:lnTo>
                <a:lnTo>
                  <a:pt x="976" y="498"/>
                </a:lnTo>
                <a:lnTo>
                  <a:pt x="977" y="510"/>
                </a:lnTo>
                <a:lnTo>
                  <a:pt x="977" y="509"/>
                </a:lnTo>
                <a:lnTo>
                  <a:pt x="978" y="500"/>
                </a:lnTo>
                <a:lnTo>
                  <a:pt x="978" y="493"/>
                </a:lnTo>
                <a:lnTo>
                  <a:pt x="979" y="489"/>
                </a:lnTo>
                <a:lnTo>
                  <a:pt x="979" y="486"/>
                </a:lnTo>
                <a:lnTo>
                  <a:pt x="980" y="487"/>
                </a:lnTo>
                <a:lnTo>
                  <a:pt x="980" y="490"/>
                </a:lnTo>
                <a:lnTo>
                  <a:pt x="981" y="495"/>
                </a:lnTo>
                <a:lnTo>
                  <a:pt x="981" y="500"/>
                </a:lnTo>
                <a:lnTo>
                  <a:pt x="982" y="494"/>
                </a:lnTo>
                <a:lnTo>
                  <a:pt x="982" y="444"/>
                </a:lnTo>
                <a:lnTo>
                  <a:pt x="983" y="430"/>
                </a:lnTo>
                <a:lnTo>
                  <a:pt x="983" y="478"/>
                </a:lnTo>
                <a:lnTo>
                  <a:pt x="984" y="495"/>
                </a:lnTo>
                <a:lnTo>
                  <a:pt x="984" y="498"/>
                </a:lnTo>
                <a:lnTo>
                  <a:pt x="985" y="502"/>
                </a:lnTo>
                <a:lnTo>
                  <a:pt x="986" y="507"/>
                </a:lnTo>
                <a:lnTo>
                  <a:pt x="986" y="510"/>
                </a:lnTo>
                <a:lnTo>
                  <a:pt x="987" y="513"/>
                </a:lnTo>
                <a:lnTo>
                  <a:pt x="987" y="514"/>
                </a:lnTo>
                <a:lnTo>
                  <a:pt x="988" y="515"/>
                </a:lnTo>
                <a:lnTo>
                  <a:pt x="988" y="513"/>
                </a:lnTo>
                <a:lnTo>
                  <a:pt x="989" y="510"/>
                </a:lnTo>
                <a:lnTo>
                  <a:pt x="989" y="507"/>
                </a:lnTo>
                <a:lnTo>
                  <a:pt x="990" y="504"/>
                </a:lnTo>
                <a:lnTo>
                  <a:pt x="990" y="501"/>
                </a:lnTo>
                <a:lnTo>
                  <a:pt x="991" y="498"/>
                </a:lnTo>
                <a:lnTo>
                  <a:pt x="991" y="494"/>
                </a:lnTo>
                <a:lnTo>
                  <a:pt x="992" y="498"/>
                </a:lnTo>
                <a:lnTo>
                  <a:pt x="992" y="503"/>
                </a:lnTo>
                <a:lnTo>
                  <a:pt x="993" y="498"/>
                </a:lnTo>
                <a:lnTo>
                  <a:pt x="994" y="487"/>
                </a:lnTo>
                <a:lnTo>
                  <a:pt x="994" y="484"/>
                </a:lnTo>
                <a:lnTo>
                  <a:pt x="995" y="485"/>
                </a:lnTo>
                <a:lnTo>
                  <a:pt x="995" y="493"/>
                </a:lnTo>
                <a:lnTo>
                  <a:pt x="996" y="503"/>
                </a:lnTo>
                <a:lnTo>
                  <a:pt x="996" y="478"/>
                </a:lnTo>
                <a:lnTo>
                  <a:pt x="997" y="477"/>
                </a:lnTo>
                <a:lnTo>
                  <a:pt x="997" y="506"/>
                </a:lnTo>
                <a:lnTo>
                  <a:pt x="998" y="457"/>
                </a:lnTo>
                <a:lnTo>
                  <a:pt x="998" y="427"/>
                </a:lnTo>
                <a:lnTo>
                  <a:pt x="999" y="455"/>
                </a:lnTo>
                <a:lnTo>
                  <a:pt x="999" y="466"/>
                </a:lnTo>
                <a:lnTo>
                  <a:pt x="1000" y="479"/>
                </a:lnTo>
                <a:lnTo>
                  <a:pt x="1001" y="491"/>
                </a:lnTo>
                <a:lnTo>
                  <a:pt x="1001" y="501"/>
                </a:lnTo>
                <a:lnTo>
                  <a:pt x="1002" y="510"/>
                </a:lnTo>
                <a:lnTo>
                  <a:pt x="1002" y="513"/>
                </a:lnTo>
                <a:lnTo>
                  <a:pt x="1003" y="508"/>
                </a:lnTo>
                <a:lnTo>
                  <a:pt x="1003" y="502"/>
                </a:lnTo>
                <a:lnTo>
                  <a:pt x="1004" y="497"/>
                </a:lnTo>
                <a:lnTo>
                  <a:pt x="1004" y="493"/>
                </a:lnTo>
                <a:lnTo>
                  <a:pt x="1005" y="490"/>
                </a:lnTo>
                <a:lnTo>
                  <a:pt x="1005" y="489"/>
                </a:lnTo>
                <a:lnTo>
                  <a:pt x="1006" y="488"/>
                </a:lnTo>
                <a:lnTo>
                  <a:pt x="1006" y="488"/>
                </a:lnTo>
                <a:lnTo>
                  <a:pt x="1007" y="490"/>
                </a:lnTo>
                <a:lnTo>
                  <a:pt x="1007" y="492"/>
                </a:lnTo>
                <a:lnTo>
                  <a:pt x="1008" y="496"/>
                </a:lnTo>
                <a:lnTo>
                  <a:pt x="1008" y="501"/>
                </a:lnTo>
                <a:lnTo>
                  <a:pt x="1009" y="507"/>
                </a:lnTo>
                <a:lnTo>
                  <a:pt x="1010" y="514"/>
                </a:lnTo>
                <a:lnTo>
                  <a:pt x="1010" y="513"/>
                </a:lnTo>
                <a:lnTo>
                  <a:pt x="1011" y="505"/>
                </a:lnTo>
                <a:lnTo>
                  <a:pt x="1011" y="503"/>
                </a:lnTo>
                <a:lnTo>
                  <a:pt x="1012" y="509"/>
                </a:lnTo>
                <a:lnTo>
                  <a:pt x="1012" y="512"/>
                </a:lnTo>
                <a:lnTo>
                  <a:pt x="1013" y="508"/>
                </a:lnTo>
                <a:lnTo>
                  <a:pt x="1013" y="502"/>
                </a:lnTo>
                <a:lnTo>
                  <a:pt x="1014" y="505"/>
                </a:lnTo>
                <a:lnTo>
                  <a:pt x="1014" y="512"/>
                </a:lnTo>
                <a:lnTo>
                  <a:pt x="1015" y="512"/>
                </a:lnTo>
                <a:lnTo>
                  <a:pt x="1015" y="513"/>
                </a:lnTo>
                <a:lnTo>
                  <a:pt x="1016" y="516"/>
                </a:lnTo>
                <a:lnTo>
                  <a:pt x="1017" y="515"/>
                </a:lnTo>
                <a:lnTo>
                  <a:pt x="1017" y="511"/>
                </a:lnTo>
                <a:lnTo>
                  <a:pt x="1018" y="512"/>
                </a:lnTo>
                <a:lnTo>
                  <a:pt x="1018" y="515"/>
                </a:lnTo>
                <a:lnTo>
                  <a:pt x="1019" y="514"/>
                </a:lnTo>
                <a:lnTo>
                  <a:pt x="1019" y="514"/>
                </a:lnTo>
                <a:lnTo>
                  <a:pt x="1020" y="514"/>
                </a:lnTo>
                <a:lnTo>
                  <a:pt x="1020" y="512"/>
                </a:lnTo>
                <a:lnTo>
                  <a:pt x="1021" y="514"/>
                </a:lnTo>
                <a:lnTo>
                  <a:pt x="1021" y="516"/>
                </a:lnTo>
                <a:lnTo>
                  <a:pt x="1022" y="515"/>
                </a:lnTo>
                <a:lnTo>
                  <a:pt x="1022" y="514"/>
                </a:lnTo>
                <a:lnTo>
                  <a:pt x="1023" y="516"/>
                </a:lnTo>
                <a:lnTo>
                  <a:pt x="1023" y="515"/>
                </a:lnTo>
                <a:lnTo>
                  <a:pt x="1024" y="513"/>
                </a:lnTo>
                <a:lnTo>
                  <a:pt x="1025" y="514"/>
                </a:lnTo>
                <a:lnTo>
                  <a:pt x="1025" y="514"/>
                </a:lnTo>
                <a:lnTo>
                  <a:pt x="1026" y="515"/>
                </a:lnTo>
                <a:lnTo>
                  <a:pt x="1026" y="516"/>
                </a:lnTo>
                <a:lnTo>
                  <a:pt x="1027" y="516"/>
                </a:lnTo>
                <a:lnTo>
                  <a:pt x="1027" y="516"/>
                </a:lnTo>
                <a:lnTo>
                  <a:pt x="1028" y="516"/>
                </a:lnTo>
                <a:lnTo>
                  <a:pt x="1028" y="516"/>
                </a:lnTo>
                <a:lnTo>
                  <a:pt x="1029" y="515"/>
                </a:lnTo>
                <a:lnTo>
                  <a:pt x="1029" y="515"/>
                </a:lnTo>
                <a:lnTo>
                  <a:pt x="1030" y="516"/>
                </a:lnTo>
                <a:lnTo>
                  <a:pt x="1030" y="516"/>
                </a:lnTo>
                <a:lnTo>
                  <a:pt x="1031" y="517"/>
                </a:lnTo>
                <a:lnTo>
                  <a:pt x="1031" y="517"/>
                </a:lnTo>
                <a:lnTo>
                  <a:pt x="1032" y="517"/>
                </a:lnTo>
                <a:lnTo>
                  <a:pt x="1033" y="516"/>
                </a:lnTo>
                <a:lnTo>
                  <a:pt x="1033" y="516"/>
                </a:lnTo>
                <a:lnTo>
                  <a:pt x="1034" y="516"/>
                </a:lnTo>
                <a:lnTo>
                  <a:pt x="1034" y="516"/>
                </a:lnTo>
                <a:lnTo>
                  <a:pt x="1035" y="498"/>
                </a:lnTo>
                <a:lnTo>
                  <a:pt x="1035" y="482"/>
                </a:lnTo>
                <a:lnTo>
                  <a:pt x="1036" y="483"/>
                </a:lnTo>
                <a:lnTo>
                  <a:pt x="1036" y="455"/>
                </a:lnTo>
                <a:lnTo>
                  <a:pt x="1037" y="366"/>
                </a:lnTo>
                <a:lnTo>
                  <a:pt x="1038" y="379"/>
                </a:lnTo>
                <a:lnTo>
                  <a:pt x="1038" y="479"/>
                </a:lnTo>
                <a:lnTo>
                  <a:pt x="1039" y="432"/>
                </a:lnTo>
                <a:lnTo>
                  <a:pt x="1039" y="391"/>
                </a:lnTo>
                <a:lnTo>
                  <a:pt x="1040" y="461"/>
                </a:lnTo>
                <a:lnTo>
                  <a:pt x="1040" y="508"/>
                </a:lnTo>
                <a:lnTo>
                  <a:pt x="1041" y="507"/>
                </a:lnTo>
                <a:lnTo>
                  <a:pt x="1041" y="507"/>
                </a:lnTo>
                <a:lnTo>
                  <a:pt x="1042" y="509"/>
                </a:lnTo>
                <a:lnTo>
                  <a:pt x="1042" y="508"/>
                </a:lnTo>
                <a:lnTo>
                  <a:pt x="1043" y="507"/>
                </a:lnTo>
                <a:lnTo>
                  <a:pt x="1043" y="508"/>
                </a:lnTo>
                <a:lnTo>
                  <a:pt x="1044" y="510"/>
                </a:lnTo>
                <a:lnTo>
                  <a:pt x="1044" y="510"/>
                </a:lnTo>
                <a:lnTo>
                  <a:pt x="1045" y="509"/>
                </a:lnTo>
                <a:lnTo>
                  <a:pt x="1046" y="509"/>
                </a:lnTo>
                <a:lnTo>
                  <a:pt x="1046" y="510"/>
                </a:lnTo>
                <a:lnTo>
                  <a:pt x="1047" y="508"/>
                </a:lnTo>
                <a:lnTo>
                  <a:pt x="1047" y="505"/>
                </a:lnTo>
                <a:lnTo>
                  <a:pt x="1048" y="504"/>
                </a:lnTo>
                <a:lnTo>
                  <a:pt x="1048" y="509"/>
                </a:lnTo>
                <a:lnTo>
                  <a:pt x="1049" y="515"/>
                </a:lnTo>
                <a:lnTo>
                  <a:pt x="1049" y="515"/>
                </a:lnTo>
                <a:lnTo>
                  <a:pt x="1050" y="511"/>
                </a:lnTo>
                <a:lnTo>
                  <a:pt x="1050" y="507"/>
                </a:lnTo>
                <a:lnTo>
                  <a:pt x="1051" y="505"/>
                </a:lnTo>
                <a:lnTo>
                  <a:pt x="1051" y="503"/>
                </a:lnTo>
                <a:lnTo>
                  <a:pt x="1052" y="502"/>
                </a:lnTo>
                <a:lnTo>
                  <a:pt x="1053" y="502"/>
                </a:lnTo>
                <a:lnTo>
                  <a:pt x="1053" y="504"/>
                </a:lnTo>
                <a:lnTo>
                  <a:pt x="1054" y="505"/>
                </a:lnTo>
                <a:lnTo>
                  <a:pt x="1054" y="508"/>
                </a:lnTo>
                <a:lnTo>
                  <a:pt x="1055" y="510"/>
                </a:lnTo>
                <a:lnTo>
                  <a:pt x="1055" y="512"/>
                </a:lnTo>
                <a:lnTo>
                  <a:pt x="1056" y="511"/>
                </a:lnTo>
                <a:lnTo>
                  <a:pt x="1056" y="506"/>
                </a:lnTo>
                <a:lnTo>
                  <a:pt x="1057" y="499"/>
                </a:lnTo>
                <a:lnTo>
                  <a:pt x="1057" y="493"/>
                </a:lnTo>
                <a:lnTo>
                  <a:pt x="1058" y="488"/>
                </a:lnTo>
                <a:lnTo>
                  <a:pt x="1058" y="484"/>
                </a:lnTo>
                <a:lnTo>
                  <a:pt x="1059" y="481"/>
                </a:lnTo>
                <a:lnTo>
                  <a:pt x="1059" y="480"/>
                </a:lnTo>
                <a:lnTo>
                  <a:pt x="1060" y="479"/>
                </a:lnTo>
                <a:lnTo>
                  <a:pt x="1060" y="480"/>
                </a:lnTo>
                <a:lnTo>
                  <a:pt x="1061" y="483"/>
                </a:lnTo>
                <a:lnTo>
                  <a:pt x="1062" y="486"/>
                </a:lnTo>
                <a:lnTo>
                  <a:pt x="1062" y="490"/>
                </a:lnTo>
                <a:lnTo>
                  <a:pt x="1063" y="496"/>
                </a:lnTo>
                <a:lnTo>
                  <a:pt x="1063" y="502"/>
                </a:lnTo>
                <a:lnTo>
                  <a:pt x="1064" y="510"/>
                </a:lnTo>
                <a:lnTo>
                  <a:pt x="1064" y="509"/>
                </a:lnTo>
                <a:lnTo>
                  <a:pt x="1065" y="495"/>
                </a:lnTo>
                <a:lnTo>
                  <a:pt x="1065" y="482"/>
                </a:lnTo>
                <a:lnTo>
                  <a:pt x="1066" y="472"/>
                </a:lnTo>
                <a:lnTo>
                  <a:pt x="1066" y="466"/>
                </a:lnTo>
                <a:lnTo>
                  <a:pt x="1067" y="463"/>
                </a:lnTo>
                <a:lnTo>
                  <a:pt x="1067" y="463"/>
                </a:lnTo>
                <a:lnTo>
                  <a:pt x="1068" y="467"/>
                </a:lnTo>
                <a:lnTo>
                  <a:pt x="1069" y="474"/>
                </a:lnTo>
                <a:lnTo>
                  <a:pt x="1069" y="485"/>
                </a:lnTo>
                <a:lnTo>
                  <a:pt x="1070" y="499"/>
                </a:lnTo>
                <a:lnTo>
                  <a:pt x="1070" y="510"/>
                </a:lnTo>
                <a:lnTo>
                  <a:pt x="1071" y="506"/>
                </a:lnTo>
                <a:lnTo>
                  <a:pt x="1071" y="496"/>
                </a:lnTo>
                <a:lnTo>
                  <a:pt x="1072" y="490"/>
                </a:lnTo>
                <a:lnTo>
                  <a:pt x="1072" y="486"/>
                </a:lnTo>
                <a:lnTo>
                  <a:pt x="1073" y="486"/>
                </a:lnTo>
                <a:lnTo>
                  <a:pt x="1073" y="490"/>
                </a:lnTo>
                <a:lnTo>
                  <a:pt x="1074" y="496"/>
                </a:lnTo>
                <a:lnTo>
                  <a:pt x="1074" y="508"/>
                </a:lnTo>
                <a:lnTo>
                  <a:pt x="1075" y="512"/>
                </a:lnTo>
                <a:lnTo>
                  <a:pt x="1075" y="508"/>
                </a:lnTo>
                <a:lnTo>
                  <a:pt x="1076" y="508"/>
                </a:lnTo>
                <a:lnTo>
                  <a:pt x="1077" y="509"/>
                </a:lnTo>
                <a:lnTo>
                  <a:pt x="1077" y="511"/>
                </a:lnTo>
                <a:lnTo>
                  <a:pt x="1078" y="510"/>
                </a:lnTo>
                <a:lnTo>
                  <a:pt x="1078" y="504"/>
                </a:lnTo>
                <a:lnTo>
                  <a:pt x="1079" y="499"/>
                </a:lnTo>
                <a:lnTo>
                  <a:pt x="1079" y="495"/>
                </a:lnTo>
                <a:lnTo>
                  <a:pt x="1080" y="493"/>
                </a:lnTo>
                <a:lnTo>
                  <a:pt x="1080" y="493"/>
                </a:lnTo>
                <a:lnTo>
                  <a:pt x="1081" y="494"/>
                </a:lnTo>
                <a:lnTo>
                  <a:pt x="1081" y="498"/>
                </a:lnTo>
                <a:lnTo>
                  <a:pt x="1082" y="503"/>
                </a:lnTo>
                <a:lnTo>
                  <a:pt x="1082" y="510"/>
                </a:lnTo>
                <a:lnTo>
                  <a:pt x="1083" y="511"/>
                </a:lnTo>
                <a:lnTo>
                  <a:pt x="1083" y="501"/>
                </a:lnTo>
                <a:lnTo>
                  <a:pt x="1084" y="491"/>
                </a:lnTo>
                <a:lnTo>
                  <a:pt x="1084" y="495"/>
                </a:lnTo>
                <a:lnTo>
                  <a:pt x="1085" y="506"/>
                </a:lnTo>
                <a:lnTo>
                  <a:pt x="1086" y="512"/>
                </a:lnTo>
                <a:lnTo>
                  <a:pt x="1086" y="513"/>
                </a:lnTo>
                <a:lnTo>
                  <a:pt x="1087" y="514"/>
                </a:lnTo>
                <a:lnTo>
                  <a:pt x="1087" y="514"/>
                </a:lnTo>
                <a:lnTo>
                  <a:pt x="1088" y="511"/>
                </a:lnTo>
                <a:lnTo>
                  <a:pt x="1088" y="490"/>
                </a:lnTo>
                <a:lnTo>
                  <a:pt x="1089" y="398"/>
                </a:lnTo>
                <a:lnTo>
                  <a:pt x="1089" y="354"/>
                </a:lnTo>
                <a:lnTo>
                  <a:pt x="1090" y="443"/>
                </a:lnTo>
                <a:lnTo>
                  <a:pt x="1090" y="487"/>
                </a:lnTo>
                <a:lnTo>
                  <a:pt x="1091" y="483"/>
                </a:lnTo>
                <a:lnTo>
                  <a:pt x="1091" y="496"/>
                </a:lnTo>
                <a:lnTo>
                  <a:pt x="1092" y="506"/>
                </a:lnTo>
                <a:lnTo>
                  <a:pt x="1093" y="507"/>
                </a:lnTo>
                <a:lnTo>
                  <a:pt x="1093" y="494"/>
                </a:lnTo>
                <a:lnTo>
                  <a:pt x="1094" y="476"/>
                </a:lnTo>
                <a:lnTo>
                  <a:pt x="1094" y="475"/>
                </a:lnTo>
                <a:lnTo>
                  <a:pt x="1095" y="490"/>
                </a:lnTo>
                <a:lnTo>
                  <a:pt x="1095" y="495"/>
                </a:lnTo>
                <a:lnTo>
                  <a:pt x="1096" y="494"/>
                </a:lnTo>
                <a:lnTo>
                  <a:pt x="1096" y="486"/>
                </a:lnTo>
                <a:lnTo>
                  <a:pt x="1097" y="477"/>
                </a:lnTo>
                <a:lnTo>
                  <a:pt x="1097" y="485"/>
                </a:lnTo>
                <a:lnTo>
                  <a:pt x="1098" y="506"/>
                </a:lnTo>
                <a:lnTo>
                  <a:pt x="1098" y="512"/>
                </a:lnTo>
                <a:lnTo>
                  <a:pt x="1099" y="502"/>
                </a:lnTo>
                <a:lnTo>
                  <a:pt x="1099" y="492"/>
                </a:lnTo>
                <a:lnTo>
                  <a:pt x="1100" y="485"/>
                </a:lnTo>
                <a:lnTo>
                  <a:pt x="1101" y="483"/>
                </a:lnTo>
                <a:lnTo>
                  <a:pt x="1101" y="483"/>
                </a:lnTo>
                <a:lnTo>
                  <a:pt x="1102" y="486"/>
                </a:lnTo>
                <a:lnTo>
                  <a:pt x="1102" y="493"/>
                </a:lnTo>
                <a:lnTo>
                  <a:pt x="1103" y="504"/>
                </a:lnTo>
                <a:lnTo>
                  <a:pt x="1103" y="512"/>
                </a:lnTo>
                <a:lnTo>
                  <a:pt x="1104" y="507"/>
                </a:lnTo>
                <a:lnTo>
                  <a:pt x="1105" y="457"/>
                </a:lnTo>
                <a:lnTo>
                  <a:pt x="1105" y="447"/>
                </a:lnTo>
                <a:lnTo>
                  <a:pt x="1106" y="449"/>
                </a:lnTo>
                <a:lnTo>
                  <a:pt x="1106" y="459"/>
                </a:lnTo>
                <a:lnTo>
                  <a:pt x="1107" y="502"/>
                </a:lnTo>
                <a:lnTo>
                  <a:pt x="1107" y="502"/>
                </a:lnTo>
                <a:lnTo>
                  <a:pt x="1108" y="506"/>
                </a:lnTo>
                <a:lnTo>
                  <a:pt x="1108" y="477"/>
                </a:lnTo>
                <a:lnTo>
                  <a:pt x="1109" y="405"/>
                </a:lnTo>
                <a:lnTo>
                  <a:pt x="1109" y="355"/>
                </a:lnTo>
                <a:lnTo>
                  <a:pt x="1110" y="337"/>
                </a:lnTo>
                <a:lnTo>
                  <a:pt x="1110" y="347"/>
                </a:lnTo>
                <a:lnTo>
                  <a:pt x="1111" y="385"/>
                </a:lnTo>
                <a:lnTo>
                  <a:pt x="1111" y="460"/>
                </a:lnTo>
                <a:lnTo>
                  <a:pt x="1112" y="478"/>
                </a:lnTo>
                <a:lnTo>
                  <a:pt x="1112" y="370"/>
                </a:lnTo>
                <a:lnTo>
                  <a:pt x="1113" y="169"/>
                </a:lnTo>
                <a:lnTo>
                  <a:pt x="1114" y="163"/>
                </a:lnTo>
                <a:lnTo>
                  <a:pt x="1114" y="376"/>
                </a:lnTo>
                <a:lnTo>
                  <a:pt x="1115" y="460"/>
                </a:lnTo>
                <a:lnTo>
                  <a:pt x="1115" y="471"/>
                </a:lnTo>
                <a:lnTo>
                  <a:pt x="1116" y="496"/>
                </a:lnTo>
                <a:lnTo>
                  <a:pt x="1116" y="513"/>
                </a:lnTo>
                <a:lnTo>
                  <a:pt x="1117" y="499"/>
                </a:lnTo>
                <a:lnTo>
                  <a:pt x="1117" y="480"/>
                </a:lnTo>
                <a:lnTo>
                  <a:pt x="1118" y="488"/>
                </a:lnTo>
                <a:lnTo>
                  <a:pt x="1118" y="507"/>
                </a:lnTo>
                <a:lnTo>
                  <a:pt x="1119" y="513"/>
                </a:lnTo>
                <a:lnTo>
                  <a:pt x="1119" y="508"/>
                </a:lnTo>
                <a:lnTo>
                  <a:pt x="1120" y="501"/>
                </a:lnTo>
                <a:lnTo>
                  <a:pt x="1120" y="498"/>
                </a:lnTo>
                <a:lnTo>
                  <a:pt x="1121" y="497"/>
                </a:lnTo>
                <a:lnTo>
                  <a:pt x="1122" y="500"/>
                </a:lnTo>
                <a:lnTo>
                  <a:pt x="1122" y="506"/>
                </a:lnTo>
                <a:lnTo>
                  <a:pt x="1123" y="512"/>
                </a:lnTo>
                <a:lnTo>
                  <a:pt x="1123" y="512"/>
                </a:lnTo>
                <a:lnTo>
                  <a:pt x="1124" y="492"/>
                </a:lnTo>
                <a:lnTo>
                  <a:pt x="1124" y="465"/>
                </a:lnTo>
                <a:lnTo>
                  <a:pt x="1125" y="461"/>
                </a:lnTo>
                <a:lnTo>
                  <a:pt x="1125" y="454"/>
                </a:lnTo>
                <a:lnTo>
                  <a:pt x="1126" y="471"/>
                </a:lnTo>
                <a:lnTo>
                  <a:pt x="1126" y="487"/>
                </a:lnTo>
                <a:lnTo>
                  <a:pt x="1127" y="483"/>
                </a:lnTo>
                <a:lnTo>
                  <a:pt x="1127" y="482"/>
                </a:lnTo>
                <a:lnTo>
                  <a:pt x="1128" y="484"/>
                </a:lnTo>
                <a:lnTo>
                  <a:pt x="1129" y="489"/>
                </a:lnTo>
                <a:lnTo>
                  <a:pt x="1129" y="497"/>
                </a:lnTo>
                <a:lnTo>
                  <a:pt x="1130" y="506"/>
                </a:lnTo>
                <a:lnTo>
                  <a:pt x="1130" y="507"/>
                </a:lnTo>
                <a:lnTo>
                  <a:pt x="1131" y="490"/>
                </a:lnTo>
                <a:lnTo>
                  <a:pt x="1131" y="473"/>
                </a:lnTo>
                <a:lnTo>
                  <a:pt x="1132" y="469"/>
                </a:lnTo>
                <a:lnTo>
                  <a:pt x="1132" y="476"/>
                </a:lnTo>
                <a:lnTo>
                  <a:pt x="1133" y="480"/>
                </a:lnTo>
                <a:lnTo>
                  <a:pt x="1133" y="475"/>
                </a:lnTo>
                <a:lnTo>
                  <a:pt x="1134" y="482"/>
                </a:lnTo>
                <a:lnTo>
                  <a:pt x="1134" y="482"/>
                </a:lnTo>
                <a:lnTo>
                  <a:pt x="1135" y="480"/>
                </a:lnTo>
                <a:lnTo>
                  <a:pt x="1135" y="486"/>
                </a:lnTo>
                <a:lnTo>
                  <a:pt x="1136" y="494"/>
                </a:lnTo>
                <a:lnTo>
                  <a:pt x="1136" y="504"/>
                </a:lnTo>
                <a:lnTo>
                  <a:pt x="1137" y="512"/>
                </a:lnTo>
                <a:lnTo>
                  <a:pt x="1138" y="514"/>
                </a:lnTo>
                <a:lnTo>
                  <a:pt x="1138" y="510"/>
                </a:lnTo>
                <a:lnTo>
                  <a:pt x="1139" y="504"/>
                </a:lnTo>
                <a:lnTo>
                  <a:pt x="1139" y="500"/>
                </a:lnTo>
                <a:lnTo>
                  <a:pt x="1140" y="501"/>
                </a:lnTo>
                <a:lnTo>
                  <a:pt x="1140" y="502"/>
                </a:lnTo>
                <a:lnTo>
                  <a:pt x="1141" y="488"/>
                </a:lnTo>
                <a:lnTo>
                  <a:pt x="1141" y="464"/>
                </a:lnTo>
                <a:lnTo>
                  <a:pt x="1142" y="474"/>
                </a:lnTo>
                <a:lnTo>
                  <a:pt x="1142" y="487"/>
                </a:lnTo>
                <a:lnTo>
                  <a:pt x="1143" y="485"/>
                </a:lnTo>
                <a:lnTo>
                  <a:pt x="1143" y="494"/>
                </a:lnTo>
                <a:lnTo>
                  <a:pt x="1144" y="504"/>
                </a:lnTo>
                <a:lnTo>
                  <a:pt x="1145" y="505"/>
                </a:lnTo>
                <a:lnTo>
                  <a:pt x="1145" y="508"/>
                </a:lnTo>
                <a:lnTo>
                  <a:pt x="1146" y="492"/>
                </a:lnTo>
                <a:lnTo>
                  <a:pt x="1146" y="492"/>
                </a:lnTo>
                <a:lnTo>
                  <a:pt x="1147" y="506"/>
                </a:lnTo>
                <a:lnTo>
                  <a:pt x="1147" y="488"/>
                </a:lnTo>
                <a:lnTo>
                  <a:pt x="1148" y="492"/>
                </a:lnTo>
                <a:lnTo>
                  <a:pt x="1148" y="498"/>
                </a:lnTo>
                <a:lnTo>
                  <a:pt x="1149" y="476"/>
                </a:lnTo>
                <a:lnTo>
                  <a:pt x="1149" y="475"/>
                </a:lnTo>
                <a:lnTo>
                  <a:pt x="1150" y="489"/>
                </a:lnTo>
                <a:lnTo>
                  <a:pt x="1150" y="498"/>
                </a:lnTo>
                <a:lnTo>
                  <a:pt x="1151" y="501"/>
                </a:lnTo>
                <a:lnTo>
                  <a:pt x="1151" y="504"/>
                </a:lnTo>
                <a:lnTo>
                  <a:pt x="1152" y="495"/>
                </a:lnTo>
                <a:lnTo>
                  <a:pt x="1153" y="480"/>
                </a:lnTo>
                <a:lnTo>
                  <a:pt x="1153" y="468"/>
                </a:lnTo>
                <a:lnTo>
                  <a:pt x="1154" y="455"/>
                </a:lnTo>
                <a:lnTo>
                  <a:pt x="1154" y="449"/>
                </a:lnTo>
                <a:lnTo>
                  <a:pt x="1155" y="455"/>
                </a:lnTo>
                <a:lnTo>
                  <a:pt x="1155" y="474"/>
                </a:lnTo>
                <a:lnTo>
                  <a:pt x="1156" y="489"/>
                </a:lnTo>
                <a:lnTo>
                  <a:pt x="1156" y="483"/>
                </a:lnTo>
                <a:lnTo>
                  <a:pt x="1157" y="486"/>
                </a:lnTo>
                <a:lnTo>
                  <a:pt x="1157" y="499"/>
                </a:lnTo>
                <a:lnTo>
                  <a:pt x="1158" y="500"/>
                </a:lnTo>
                <a:lnTo>
                  <a:pt x="1158" y="498"/>
                </a:lnTo>
                <a:lnTo>
                  <a:pt x="1159" y="499"/>
                </a:lnTo>
                <a:lnTo>
                  <a:pt x="1159" y="500"/>
                </a:lnTo>
                <a:lnTo>
                  <a:pt x="1160" y="502"/>
                </a:lnTo>
                <a:lnTo>
                  <a:pt x="1161" y="506"/>
                </a:lnTo>
                <a:lnTo>
                  <a:pt x="1161" y="512"/>
                </a:lnTo>
                <a:lnTo>
                  <a:pt x="1162" y="511"/>
                </a:lnTo>
                <a:lnTo>
                  <a:pt x="1162" y="460"/>
                </a:lnTo>
                <a:lnTo>
                  <a:pt x="1163" y="379"/>
                </a:lnTo>
                <a:lnTo>
                  <a:pt x="1163" y="363"/>
                </a:lnTo>
                <a:lnTo>
                  <a:pt x="1164" y="428"/>
                </a:lnTo>
                <a:lnTo>
                  <a:pt x="1164" y="408"/>
                </a:lnTo>
                <a:lnTo>
                  <a:pt x="1165" y="362"/>
                </a:lnTo>
                <a:lnTo>
                  <a:pt x="1165" y="445"/>
                </a:lnTo>
                <a:lnTo>
                  <a:pt x="1166" y="500"/>
                </a:lnTo>
                <a:lnTo>
                  <a:pt x="1166" y="477"/>
                </a:lnTo>
                <a:lnTo>
                  <a:pt x="1167" y="476"/>
                </a:lnTo>
                <a:lnTo>
                  <a:pt x="1167" y="490"/>
                </a:lnTo>
                <a:lnTo>
                  <a:pt x="1168" y="496"/>
                </a:lnTo>
                <a:lnTo>
                  <a:pt x="1169" y="501"/>
                </a:lnTo>
                <a:lnTo>
                  <a:pt x="1169" y="507"/>
                </a:lnTo>
                <a:lnTo>
                  <a:pt x="1170" y="512"/>
                </a:lnTo>
                <a:lnTo>
                  <a:pt x="1170" y="514"/>
                </a:lnTo>
                <a:lnTo>
                  <a:pt x="1171" y="516"/>
                </a:lnTo>
                <a:lnTo>
                  <a:pt x="1171" y="515"/>
                </a:lnTo>
                <a:lnTo>
                  <a:pt x="1172" y="513"/>
                </a:lnTo>
                <a:lnTo>
                  <a:pt x="1172" y="513"/>
                </a:lnTo>
                <a:lnTo>
                  <a:pt x="1173" y="516"/>
                </a:lnTo>
                <a:lnTo>
                  <a:pt x="1173" y="516"/>
                </a:lnTo>
                <a:lnTo>
                  <a:pt x="1174" y="515"/>
                </a:lnTo>
                <a:lnTo>
                  <a:pt x="1175" y="515"/>
                </a:lnTo>
                <a:lnTo>
                  <a:pt x="1175" y="516"/>
                </a:lnTo>
                <a:lnTo>
                  <a:pt x="1176" y="517"/>
                </a:lnTo>
                <a:lnTo>
                  <a:pt x="1176" y="517"/>
                </a:lnTo>
                <a:lnTo>
                  <a:pt x="1177" y="516"/>
                </a:lnTo>
                <a:lnTo>
                  <a:pt x="1177" y="517"/>
                </a:lnTo>
                <a:lnTo>
                  <a:pt x="1178" y="516"/>
                </a:lnTo>
                <a:lnTo>
                  <a:pt x="1178" y="516"/>
                </a:lnTo>
                <a:lnTo>
                  <a:pt x="1179" y="515"/>
                </a:lnTo>
                <a:lnTo>
                  <a:pt x="1179" y="515"/>
                </a:lnTo>
                <a:lnTo>
                  <a:pt x="1180" y="516"/>
                </a:lnTo>
                <a:lnTo>
                  <a:pt x="1181" y="516"/>
                </a:lnTo>
                <a:lnTo>
                  <a:pt x="1181" y="515"/>
                </a:lnTo>
                <a:lnTo>
                  <a:pt x="1182" y="515"/>
                </a:lnTo>
                <a:lnTo>
                  <a:pt x="1182" y="516"/>
                </a:lnTo>
                <a:lnTo>
                  <a:pt x="1183" y="517"/>
                </a:lnTo>
                <a:lnTo>
                  <a:pt x="1183" y="515"/>
                </a:lnTo>
                <a:lnTo>
                  <a:pt x="1184" y="515"/>
                </a:lnTo>
                <a:lnTo>
                  <a:pt x="1184" y="517"/>
                </a:lnTo>
                <a:lnTo>
                  <a:pt x="1185" y="517"/>
                </a:lnTo>
                <a:lnTo>
                  <a:pt x="1185" y="515"/>
                </a:lnTo>
                <a:lnTo>
                  <a:pt x="1186" y="514"/>
                </a:lnTo>
                <a:lnTo>
                  <a:pt x="1186" y="516"/>
                </a:lnTo>
                <a:lnTo>
                  <a:pt x="1187" y="516"/>
                </a:lnTo>
                <a:lnTo>
                  <a:pt x="1187" y="517"/>
                </a:lnTo>
                <a:lnTo>
                  <a:pt x="1188" y="517"/>
                </a:lnTo>
                <a:lnTo>
                  <a:pt x="1188" y="513"/>
                </a:lnTo>
                <a:lnTo>
                  <a:pt x="1189" y="510"/>
                </a:lnTo>
                <a:lnTo>
                  <a:pt x="1190" y="513"/>
                </a:lnTo>
                <a:lnTo>
                  <a:pt x="1190" y="514"/>
                </a:lnTo>
                <a:lnTo>
                  <a:pt x="1191" y="510"/>
                </a:lnTo>
                <a:lnTo>
                  <a:pt x="1191" y="510"/>
                </a:lnTo>
                <a:lnTo>
                  <a:pt x="1192" y="513"/>
                </a:lnTo>
                <a:lnTo>
                  <a:pt x="1192" y="511"/>
                </a:lnTo>
                <a:lnTo>
                  <a:pt x="1193" y="509"/>
                </a:lnTo>
                <a:lnTo>
                  <a:pt x="1193" y="512"/>
                </a:lnTo>
                <a:lnTo>
                  <a:pt x="1194" y="513"/>
                </a:lnTo>
                <a:lnTo>
                  <a:pt x="1194" y="515"/>
                </a:lnTo>
                <a:lnTo>
                  <a:pt x="1195" y="514"/>
                </a:lnTo>
                <a:lnTo>
                  <a:pt x="1195" y="513"/>
                </a:lnTo>
                <a:lnTo>
                  <a:pt x="1196" y="514"/>
                </a:lnTo>
                <a:lnTo>
                  <a:pt x="1196" y="514"/>
                </a:lnTo>
                <a:lnTo>
                  <a:pt x="1197" y="514"/>
                </a:lnTo>
                <a:lnTo>
                  <a:pt x="1198" y="512"/>
                </a:lnTo>
                <a:lnTo>
                  <a:pt x="1198" y="511"/>
                </a:lnTo>
                <a:lnTo>
                  <a:pt x="1199" y="512"/>
                </a:lnTo>
                <a:lnTo>
                  <a:pt x="1199" y="514"/>
                </a:lnTo>
                <a:lnTo>
                  <a:pt x="1200" y="515"/>
                </a:lnTo>
                <a:lnTo>
                  <a:pt x="1200" y="513"/>
                </a:lnTo>
                <a:lnTo>
                  <a:pt x="1201" y="510"/>
                </a:lnTo>
                <a:lnTo>
                  <a:pt x="1201" y="507"/>
                </a:lnTo>
                <a:lnTo>
                  <a:pt x="1202" y="506"/>
                </a:lnTo>
                <a:lnTo>
                  <a:pt x="1202" y="501"/>
                </a:lnTo>
                <a:lnTo>
                  <a:pt x="1203" y="489"/>
                </a:lnTo>
                <a:lnTo>
                  <a:pt x="1203" y="474"/>
                </a:lnTo>
                <a:lnTo>
                  <a:pt x="1204" y="465"/>
                </a:lnTo>
                <a:lnTo>
                  <a:pt x="1205" y="466"/>
                </a:lnTo>
                <a:lnTo>
                  <a:pt x="1205" y="480"/>
                </a:lnTo>
                <a:lnTo>
                  <a:pt x="1206" y="502"/>
                </a:lnTo>
                <a:lnTo>
                  <a:pt x="1206" y="510"/>
                </a:lnTo>
                <a:lnTo>
                  <a:pt x="1207" y="512"/>
                </a:lnTo>
                <a:lnTo>
                  <a:pt x="1207" y="516"/>
                </a:lnTo>
                <a:lnTo>
                  <a:pt x="1208" y="515"/>
                </a:lnTo>
                <a:lnTo>
                  <a:pt x="1208" y="512"/>
                </a:lnTo>
                <a:lnTo>
                  <a:pt x="1209" y="511"/>
                </a:lnTo>
                <a:lnTo>
                  <a:pt x="1209" y="514"/>
                </a:lnTo>
                <a:lnTo>
                  <a:pt x="1210" y="517"/>
                </a:lnTo>
                <a:lnTo>
                  <a:pt x="1210" y="515"/>
                </a:lnTo>
                <a:lnTo>
                  <a:pt x="1211" y="512"/>
                </a:lnTo>
                <a:lnTo>
                  <a:pt x="1211" y="509"/>
                </a:lnTo>
                <a:lnTo>
                  <a:pt x="1212" y="508"/>
                </a:lnTo>
                <a:lnTo>
                  <a:pt x="1213" y="509"/>
                </a:lnTo>
                <a:lnTo>
                  <a:pt x="1213" y="510"/>
                </a:lnTo>
                <a:lnTo>
                  <a:pt x="1214" y="511"/>
                </a:lnTo>
                <a:lnTo>
                  <a:pt x="1214" y="513"/>
                </a:lnTo>
                <a:lnTo>
                  <a:pt x="1215" y="511"/>
                </a:lnTo>
                <a:lnTo>
                  <a:pt x="1215" y="512"/>
                </a:lnTo>
                <a:lnTo>
                  <a:pt x="1216" y="512"/>
                </a:lnTo>
                <a:lnTo>
                  <a:pt x="1216" y="510"/>
                </a:lnTo>
                <a:lnTo>
                  <a:pt x="1217" y="509"/>
                </a:lnTo>
                <a:lnTo>
                  <a:pt x="1217" y="510"/>
                </a:lnTo>
                <a:lnTo>
                  <a:pt x="1218" y="508"/>
                </a:lnTo>
                <a:lnTo>
                  <a:pt x="1218" y="508"/>
                </a:lnTo>
                <a:lnTo>
                  <a:pt x="1219" y="485"/>
                </a:lnTo>
                <a:lnTo>
                  <a:pt x="1219" y="432"/>
                </a:lnTo>
                <a:lnTo>
                  <a:pt x="1220" y="413"/>
                </a:lnTo>
                <a:lnTo>
                  <a:pt x="1221" y="425"/>
                </a:lnTo>
                <a:lnTo>
                  <a:pt x="1221" y="447"/>
                </a:lnTo>
                <a:lnTo>
                  <a:pt x="1222" y="486"/>
                </a:lnTo>
                <a:lnTo>
                  <a:pt x="1222" y="503"/>
                </a:lnTo>
                <a:lnTo>
                  <a:pt x="1223" y="415"/>
                </a:lnTo>
                <a:lnTo>
                  <a:pt x="1223" y="386"/>
                </a:lnTo>
                <a:lnTo>
                  <a:pt x="1224" y="447"/>
                </a:lnTo>
                <a:lnTo>
                  <a:pt x="1224" y="361"/>
                </a:lnTo>
                <a:lnTo>
                  <a:pt x="1225" y="383"/>
                </a:lnTo>
                <a:lnTo>
                  <a:pt x="1225" y="487"/>
                </a:lnTo>
                <a:lnTo>
                  <a:pt x="1226" y="480"/>
                </a:lnTo>
                <a:lnTo>
                  <a:pt x="1226" y="499"/>
                </a:lnTo>
                <a:lnTo>
                  <a:pt x="1227" y="507"/>
                </a:lnTo>
                <a:lnTo>
                  <a:pt x="1227" y="499"/>
                </a:lnTo>
                <a:lnTo>
                  <a:pt x="1228" y="493"/>
                </a:lnTo>
                <a:lnTo>
                  <a:pt x="1229" y="490"/>
                </a:lnTo>
                <a:lnTo>
                  <a:pt x="1229" y="488"/>
                </a:lnTo>
                <a:lnTo>
                  <a:pt x="1230" y="489"/>
                </a:lnTo>
                <a:lnTo>
                  <a:pt x="1230" y="491"/>
                </a:lnTo>
                <a:lnTo>
                  <a:pt x="1231" y="495"/>
                </a:lnTo>
                <a:lnTo>
                  <a:pt x="1231" y="501"/>
                </a:lnTo>
                <a:lnTo>
                  <a:pt x="1232" y="508"/>
                </a:lnTo>
                <a:lnTo>
                  <a:pt x="1232" y="510"/>
                </a:lnTo>
                <a:lnTo>
                  <a:pt x="1233" y="508"/>
                </a:lnTo>
                <a:lnTo>
                  <a:pt x="1233" y="505"/>
                </a:lnTo>
                <a:lnTo>
                  <a:pt x="1234" y="457"/>
                </a:lnTo>
                <a:lnTo>
                  <a:pt x="1234" y="430"/>
                </a:lnTo>
                <a:lnTo>
                  <a:pt x="1235" y="469"/>
                </a:lnTo>
                <a:lnTo>
                  <a:pt x="1235" y="492"/>
                </a:lnTo>
                <a:lnTo>
                  <a:pt x="1236" y="502"/>
                </a:lnTo>
                <a:lnTo>
                  <a:pt x="1237" y="493"/>
                </a:lnTo>
                <a:lnTo>
                  <a:pt x="1237" y="477"/>
                </a:lnTo>
                <a:lnTo>
                  <a:pt x="1238" y="480"/>
                </a:lnTo>
                <a:lnTo>
                  <a:pt x="1238" y="487"/>
                </a:lnTo>
                <a:lnTo>
                  <a:pt x="1239" y="480"/>
                </a:lnTo>
                <a:lnTo>
                  <a:pt x="1239" y="474"/>
                </a:lnTo>
                <a:lnTo>
                  <a:pt x="1240" y="495"/>
                </a:lnTo>
                <a:lnTo>
                  <a:pt x="1240" y="504"/>
                </a:lnTo>
                <a:lnTo>
                  <a:pt x="1241" y="481"/>
                </a:lnTo>
                <a:lnTo>
                  <a:pt x="1241" y="462"/>
                </a:lnTo>
                <a:lnTo>
                  <a:pt x="1242" y="456"/>
                </a:lnTo>
                <a:lnTo>
                  <a:pt x="1242" y="462"/>
                </a:lnTo>
                <a:lnTo>
                  <a:pt x="1243" y="478"/>
                </a:lnTo>
                <a:lnTo>
                  <a:pt x="1243" y="495"/>
                </a:lnTo>
                <a:lnTo>
                  <a:pt x="1244" y="495"/>
                </a:lnTo>
                <a:lnTo>
                  <a:pt x="1245" y="495"/>
                </a:lnTo>
                <a:lnTo>
                  <a:pt x="1245" y="503"/>
                </a:lnTo>
                <a:lnTo>
                  <a:pt x="1246" y="505"/>
                </a:lnTo>
                <a:lnTo>
                  <a:pt x="1246" y="508"/>
                </a:lnTo>
                <a:lnTo>
                  <a:pt x="1247" y="510"/>
                </a:lnTo>
                <a:lnTo>
                  <a:pt x="1247" y="509"/>
                </a:lnTo>
                <a:lnTo>
                  <a:pt x="1248" y="505"/>
                </a:lnTo>
                <a:lnTo>
                  <a:pt x="1248" y="501"/>
                </a:lnTo>
                <a:lnTo>
                  <a:pt x="1249" y="501"/>
                </a:lnTo>
                <a:lnTo>
                  <a:pt x="1250" y="508"/>
                </a:lnTo>
                <a:lnTo>
                  <a:pt x="1250" y="515"/>
                </a:lnTo>
                <a:lnTo>
                  <a:pt x="1251" y="516"/>
                </a:lnTo>
                <a:lnTo>
                  <a:pt x="1251" y="506"/>
                </a:lnTo>
                <a:lnTo>
                  <a:pt x="1252" y="464"/>
                </a:lnTo>
                <a:lnTo>
                  <a:pt x="1252" y="448"/>
                </a:lnTo>
                <a:lnTo>
                  <a:pt x="1253" y="489"/>
                </a:lnTo>
                <a:lnTo>
                  <a:pt x="1253" y="513"/>
                </a:lnTo>
                <a:lnTo>
                  <a:pt x="1254" y="514"/>
                </a:lnTo>
                <a:lnTo>
                  <a:pt x="1254" y="515"/>
                </a:lnTo>
                <a:lnTo>
                  <a:pt x="1255" y="515"/>
                </a:lnTo>
                <a:lnTo>
                  <a:pt x="1255" y="512"/>
                </a:lnTo>
                <a:lnTo>
                  <a:pt x="1256" y="510"/>
                </a:lnTo>
                <a:lnTo>
                  <a:pt x="1257" y="508"/>
                </a:lnTo>
                <a:lnTo>
                  <a:pt x="1257" y="506"/>
                </a:lnTo>
                <a:lnTo>
                  <a:pt x="1258" y="504"/>
                </a:lnTo>
                <a:lnTo>
                  <a:pt x="1258" y="502"/>
                </a:lnTo>
                <a:lnTo>
                  <a:pt x="1259" y="501"/>
                </a:lnTo>
                <a:lnTo>
                  <a:pt x="1259" y="500"/>
                </a:lnTo>
                <a:lnTo>
                  <a:pt x="1260" y="498"/>
                </a:lnTo>
                <a:lnTo>
                  <a:pt x="1260" y="500"/>
                </a:lnTo>
                <a:lnTo>
                  <a:pt x="1261" y="502"/>
                </a:lnTo>
                <a:lnTo>
                  <a:pt x="1261" y="502"/>
                </a:lnTo>
                <a:lnTo>
                  <a:pt x="1262" y="505"/>
                </a:lnTo>
                <a:lnTo>
                  <a:pt x="1262" y="512"/>
                </a:lnTo>
                <a:lnTo>
                  <a:pt x="1263" y="515"/>
                </a:lnTo>
                <a:lnTo>
                  <a:pt x="1263" y="511"/>
                </a:lnTo>
                <a:lnTo>
                  <a:pt x="1264" y="511"/>
                </a:lnTo>
                <a:lnTo>
                  <a:pt x="1265" y="516"/>
                </a:lnTo>
                <a:lnTo>
                  <a:pt x="1265" y="514"/>
                </a:lnTo>
                <a:lnTo>
                  <a:pt x="1266" y="512"/>
                </a:lnTo>
                <a:lnTo>
                  <a:pt x="1266" y="514"/>
                </a:lnTo>
                <a:lnTo>
                  <a:pt x="1267" y="516"/>
                </a:lnTo>
                <a:lnTo>
                  <a:pt x="1267" y="517"/>
                </a:lnTo>
                <a:lnTo>
                  <a:pt x="1268" y="517"/>
                </a:lnTo>
                <a:lnTo>
                  <a:pt x="1268" y="516"/>
                </a:lnTo>
                <a:lnTo>
                  <a:pt x="1269" y="514"/>
                </a:lnTo>
                <a:lnTo>
                  <a:pt x="1269" y="513"/>
                </a:lnTo>
                <a:lnTo>
                  <a:pt x="1270" y="515"/>
                </a:lnTo>
                <a:lnTo>
                  <a:pt x="1270" y="513"/>
                </a:lnTo>
                <a:lnTo>
                  <a:pt x="1271" y="514"/>
                </a:lnTo>
                <a:lnTo>
                  <a:pt x="1271" y="517"/>
                </a:lnTo>
                <a:lnTo>
                  <a:pt x="1272" y="515"/>
                </a:lnTo>
                <a:lnTo>
                  <a:pt x="1272" y="514"/>
                </a:lnTo>
                <a:lnTo>
                  <a:pt x="1273" y="514"/>
                </a:lnTo>
                <a:lnTo>
                  <a:pt x="1274" y="515"/>
                </a:lnTo>
                <a:lnTo>
                  <a:pt x="1274" y="516"/>
                </a:lnTo>
                <a:lnTo>
                  <a:pt x="1275" y="514"/>
                </a:lnTo>
                <a:lnTo>
                  <a:pt x="1275" y="511"/>
                </a:lnTo>
                <a:lnTo>
                  <a:pt x="1276" y="514"/>
                </a:lnTo>
                <a:lnTo>
                  <a:pt x="1276" y="514"/>
                </a:lnTo>
                <a:lnTo>
                  <a:pt x="1277" y="515"/>
                </a:lnTo>
                <a:lnTo>
                  <a:pt x="1277" y="517"/>
                </a:lnTo>
                <a:lnTo>
                  <a:pt x="1278" y="514"/>
                </a:lnTo>
                <a:lnTo>
                  <a:pt x="1278" y="509"/>
                </a:lnTo>
                <a:lnTo>
                  <a:pt x="1279" y="511"/>
                </a:lnTo>
                <a:lnTo>
                  <a:pt x="1279" y="514"/>
                </a:lnTo>
                <a:lnTo>
                  <a:pt x="1280" y="511"/>
                </a:lnTo>
                <a:lnTo>
                  <a:pt x="1281" y="509"/>
                </a:lnTo>
                <a:lnTo>
                  <a:pt x="1281" y="513"/>
                </a:lnTo>
                <a:lnTo>
                  <a:pt x="1282" y="516"/>
                </a:lnTo>
                <a:lnTo>
                  <a:pt x="1282" y="498"/>
                </a:lnTo>
                <a:lnTo>
                  <a:pt x="1283" y="451"/>
                </a:lnTo>
                <a:lnTo>
                  <a:pt x="1283" y="454"/>
                </a:lnTo>
                <a:lnTo>
                  <a:pt x="1284" y="501"/>
                </a:lnTo>
                <a:lnTo>
                  <a:pt x="1284" y="511"/>
                </a:lnTo>
                <a:lnTo>
                  <a:pt x="1285" y="512"/>
                </a:lnTo>
                <a:lnTo>
                  <a:pt x="1285" y="512"/>
                </a:lnTo>
                <a:lnTo>
                  <a:pt x="1286" y="510"/>
                </a:lnTo>
                <a:lnTo>
                  <a:pt x="1286" y="510"/>
                </a:lnTo>
                <a:lnTo>
                  <a:pt x="1287" y="510"/>
                </a:lnTo>
                <a:lnTo>
                  <a:pt x="1287" y="509"/>
                </a:lnTo>
                <a:lnTo>
                  <a:pt x="1288" y="507"/>
                </a:lnTo>
                <a:lnTo>
                  <a:pt x="1289" y="508"/>
                </a:lnTo>
                <a:lnTo>
                  <a:pt x="1289" y="507"/>
                </a:lnTo>
                <a:lnTo>
                  <a:pt x="1290" y="507"/>
                </a:lnTo>
                <a:lnTo>
                  <a:pt x="1290" y="507"/>
                </a:lnTo>
                <a:lnTo>
                  <a:pt x="1291" y="507"/>
                </a:lnTo>
                <a:lnTo>
                  <a:pt x="1291" y="507"/>
                </a:lnTo>
                <a:lnTo>
                  <a:pt x="1292" y="507"/>
                </a:lnTo>
                <a:lnTo>
                  <a:pt x="1292" y="506"/>
                </a:lnTo>
                <a:lnTo>
                  <a:pt x="1293" y="505"/>
                </a:lnTo>
                <a:lnTo>
                  <a:pt x="1293" y="504"/>
                </a:lnTo>
                <a:lnTo>
                  <a:pt x="1294" y="501"/>
                </a:lnTo>
                <a:lnTo>
                  <a:pt x="1294" y="499"/>
                </a:lnTo>
                <a:lnTo>
                  <a:pt x="1295" y="498"/>
                </a:lnTo>
                <a:lnTo>
                  <a:pt x="1295" y="503"/>
                </a:lnTo>
                <a:lnTo>
                  <a:pt x="1296" y="504"/>
                </a:lnTo>
                <a:lnTo>
                  <a:pt x="1297" y="499"/>
                </a:lnTo>
                <a:lnTo>
                  <a:pt x="1297" y="500"/>
                </a:lnTo>
                <a:lnTo>
                  <a:pt x="1298" y="504"/>
                </a:lnTo>
                <a:lnTo>
                  <a:pt x="1298" y="507"/>
                </a:lnTo>
                <a:lnTo>
                  <a:pt x="1299" y="506"/>
                </a:lnTo>
                <a:lnTo>
                  <a:pt x="1299" y="504"/>
                </a:lnTo>
                <a:lnTo>
                  <a:pt x="1300" y="502"/>
                </a:lnTo>
                <a:lnTo>
                  <a:pt x="1300" y="489"/>
                </a:lnTo>
                <a:lnTo>
                  <a:pt x="1301" y="474"/>
                </a:lnTo>
                <a:lnTo>
                  <a:pt x="1301" y="464"/>
                </a:lnTo>
                <a:lnTo>
                  <a:pt x="1302" y="460"/>
                </a:lnTo>
                <a:lnTo>
                  <a:pt x="1302" y="461"/>
                </a:lnTo>
                <a:lnTo>
                  <a:pt x="1303" y="468"/>
                </a:lnTo>
                <a:lnTo>
                  <a:pt x="1303" y="480"/>
                </a:lnTo>
                <a:lnTo>
                  <a:pt x="1304" y="500"/>
                </a:lnTo>
                <a:lnTo>
                  <a:pt x="1305" y="502"/>
                </a:lnTo>
                <a:lnTo>
                  <a:pt x="1305" y="489"/>
                </a:lnTo>
                <a:lnTo>
                  <a:pt x="1306" y="491"/>
                </a:lnTo>
                <a:lnTo>
                  <a:pt x="1306" y="494"/>
                </a:lnTo>
                <a:lnTo>
                  <a:pt x="1307" y="492"/>
                </a:lnTo>
                <a:lnTo>
                  <a:pt x="1307" y="484"/>
                </a:lnTo>
                <a:lnTo>
                  <a:pt x="1308" y="478"/>
                </a:lnTo>
                <a:lnTo>
                  <a:pt x="1308" y="493"/>
                </a:lnTo>
                <a:lnTo>
                  <a:pt x="1309" y="509"/>
                </a:lnTo>
                <a:lnTo>
                  <a:pt x="1309" y="499"/>
                </a:lnTo>
                <a:lnTo>
                  <a:pt x="1310" y="481"/>
                </a:lnTo>
                <a:lnTo>
                  <a:pt x="1310" y="470"/>
                </a:lnTo>
                <a:lnTo>
                  <a:pt x="1311" y="464"/>
                </a:lnTo>
                <a:lnTo>
                  <a:pt x="1311" y="462"/>
                </a:lnTo>
                <a:lnTo>
                  <a:pt x="1312" y="464"/>
                </a:lnTo>
                <a:lnTo>
                  <a:pt x="1313" y="472"/>
                </a:lnTo>
                <a:lnTo>
                  <a:pt x="1313" y="484"/>
                </a:lnTo>
                <a:lnTo>
                  <a:pt x="1314" y="501"/>
                </a:lnTo>
                <a:lnTo>
                  <a:pt x="1314" y="507"/>
                </a:lnTo>
                <a:lnTo>
                  <a:pt x="1315" y="483"/>
                </a:lnTo>
                <a:lnTo>
                  <a:pt x="1315" y="457"/>
                </a:lnTo>
                <a:lnTo>
                  <a:pt x="1316" y="467"/>
                </a:lnTo>
                <a:lnTo>
                  <a:pt x="1317" y="490"/>
                </a:lnTo>
                <a:lnTo>
                  <a:pt x="1317" y="497"/>
                </a:lnTo>
                <a:lnTo>
                  <a:pt x="1318" y="487"/>
                </a:lnTo>
                <a:lnTo>
                  <a:pt x="1318" y="462"/>
                </a:lnTo>
                <a:lnTo>
                  <a:pt x="1319" y="328"/>
                </a:lnTo>
                <a:lnTo>
                  <a:pt x="1319" y="239"/>
                </a:lnTo>
                <a:lnTo>
                  <a:pt x="1320" y="324"/>
                </a:lnTo>
                <a:lnTo>
                  <a:pt x="1320" y="425"/>
                </a:lnTo>
                <a:lnTo>
                  <a:pt x="1321" y="478"/>
                </a:lnTo>
                <a:lnTo>
                  <a:pt x="1321" y="471"/>
                </a:lnTo>
                <a:lnTo>
                  <a:pt x="1322" y="432"/>
                </a:lnTo>
                <a:lnTo>
                  <a:pt x="1322" y="404"/>
                </a:lnTo>
                <a:lnTo>
                  <a:pt x="1323" y="390"/>
                </a:lnTo>
                <a:lnTo>
                  <a:pt x="1323" y="390"/>
                </a:lnTo>
                <a:lnTo>
                  <a:pt x="1324" y="404"/>
                </a:lnTo>
                <a:lnTo>
                  <a:pt x="1324" y="433"/>
                </a:lnTo>
                <a:lnTo>
                  <a:pt x="1325" y="467"/>
                </a:lnTo>
                <a:lnTo>
                  <a:pt x="1326" y="486"/>
                </a:lnTo>
                <a:lnTo>
                  <a:pt x="1326" y="489"/>
                </a:lnTo>
                <a:lnTo>
                  <a:pt x="1327" y="491"/>
                </a:lnTo>
                <a:lnTo>
                  <a:pt x="1327" y="483"/>
                </a:lnTo>
                <a:lnTo>
                  <a:pt x="1328" y="474"/>
                </a:lnTo>
                <a:lnTo>
                  <a:pt x="1328" y="480"/>
                </a:lnTo>
                <a:lnTo>
                  <a:pt x="1329" y="492"/>
                </a:lnTo>
                <a:lnTo>
                  <a:pt x="1329" y="502"/>
                </a:lnTo>
                <a:lnTo>
                  <a:pt x="1330" y="506"/>
                </a:lnTo>
                <a:lnTo>
                  <a:pt x="1330" y="506"/>
                </a:lnTo>
                <a:lnTo>
                  <a:pt x="1331" y="503"/>
                </a:lnTo>
                <a:lnTo>
                  <a:pt x="1331" y="500"/>
                </a:lnTo>
                <a:lnTo>
                  <a:pt x="1332" y="498"/>
                </a:lnTo>
                <a:lnTo>
                  <a:pt x="1333" y="498"/>
                </a:lnTo>
                <a:lnTo>
                  <a:pt x="1333" y="499"/>
                </a:lnTo>
                <a:lnTo>
                  <a:pt x="1334" y="501"/>
                </a:lnTo>
                <a:lnTo>
                  <a:pt x="1334" y="504"/>
                </a:lnTo>
                <a:lnTo>
                  <a:pt x="1335" y="507"/>
                </a:lnTo>
                <a:lnTo>
                  <a:pt x="1335" y="507"/>
                </a:lnTo>
                <a:lnTo>
                  <a:pt x="1336" y="501"/>
                </a:lnTo>
                <a:lnTo>
                  <a:pt x="1336" y="491"/>
                </a:lnTo>
                <a:lnTo>
                  <a:pt x="1337" y="487"/>
                </a:lnTo>
                <a:lnTo>
                  <a:pt x="1337" y="493"/>
                </a:lnTo>
                <a:lnTo>
                  <a:pt x="1338" y="499"/>
                </a:lnTo>
                <a:lnTo>
                  <a:pt x="1338" y="501"/>
                </a:lnTo>
                <a:lnTo>
                  <a:pt x="1339" y="503"/>
                </a:lnTo>
                <a:lnTo>
                  <a:pt x="1339" y="506"/>
                </a:lnTo>
                <a:lnTo>
                  <a:pt x="1340" y="506"/>
                </a:lnTo>
                <a:lnTo>
                  <a:pt x="1341" y="502"/>
                </a:lnTo>
                <a:lnTo>
                  <a:pt x="1341" y="499"/>
                </a:lnTo>
                <a:lnTo>
                  <a:pt x="1342" y="499"/>
                </a:lnTo>
                <a:lnTo>
                  <a:pt x="1342" y="498"/>
                </a:lnTo>
                <a:lnTo>
                  <a:pt x="1343" y="499"/>
                </a:lnTo>
                <a:lnTo>
                  <a:pt x="1343" y="504"/>
                </a:lnTo>
                <a:lnTo>
                  <a:pt x="1344" y="507"/>
                </a:lnTo>
                <a:lnTo>
                  <a:pt x="1344" y="507"/>
                </a:lnTo>
                <a:lnTo>
                  <a:pt x="1345" y="507"/>
                </a:lnTo>
                <a:lnTo>
                  <a:pt x="1345" y="507"/>
                </a:lnTo>
                <a:lnTo>
                  <a:pt x="1346" y="507"/>
                </a:lnTo>
                <a:lnTo>
                  <a:pt x="1346" y="511"/>
                </a:lnTo>
                <a:lnTo>
                  <a:pt x="1347" y="514"/>
                </a:lnTo>
                <a:lnTo>
                  <a:pt x="1347" y="514"/>
                </a:lnTo>
                <a:lnTo>
                  <a:pt x="1348" y="510"/>
                </a:lnTo>
                <a:lnTo>
                  <a:pt x="1348" y="512"/>
                </a:lnTo>
                <a:lnTo>
                  <a:pt x="1349" y="515"/>
                </a:lnTo>
                <a:lnTo>
                  <a:pt x="1350" y="468"/>
                </a:lnTo>
                <a:lnTo>
                  <a:pt x="1350" y="400"/>
                </a:lnTo>
                <a:lnTo>
                  <a:pt x="1351" y="431"/>
                </a:lnTo>
                <a:lnTo>
                  <a:pt x="1351" y="427"/>
                </a:lnTo>
                <a:lnTo>
                  <a:pt x="1352" y="430"/>
                </a:lnTo>
                <a:lnTo>
                  <a:pt x="1352" y="484"/>
                </a:lnTo>
                <a:lnTo>
                  <a:pt x="1353" y="494"/>
                </a:lnTo>
                <a:lnTo>
                  <a:pt x="1353" y="386"/>
                </a:lnTo>
                <a:lnTo>
                  <a:pt x="1354" y="248"/>
                </a:lnTo>
                <a:lnTo>
                  <a:pt x="1354" y="322"/>
                </a:lnTo>
                <a:lnTo>
                  <a:pt x="1355" y="472"/>
                </a:lnTo>
                <a:lnTo>
                  <a:pt x="1355" y="470"/>
                </a:lnTo>
                <a:lnTo>
                  <a:pt x="1356" y="406"/>
                </a:lnTo>
                <a:lnTo>
                  <a:pt x="1357" y="389"/>
                </a:lnTo>
                <a:lnTo>
                  <a:pt x="1357" y="411"/>
                </a:lnTo>
                <a:lnTo>
                  <a:pt x="1358" y="469"/>
                </a:lnTo>
                <a:lnTo>
                  <a:pt x="1358" y="510"/>
                </a:lnTo>
                <a:lnTo>
                  <a:pt x="1359" y="515"/>
                </a:lnTo>
                <a:lnTo>
                  <a:pt x="1359" y="511"/>
                </a:lnTo>
                <a:lnTo>
                  <a:pt x="1360" y="509"/>
                </a:lnTo>
                <a:lnTo>
                  <a:pt x="1360" y="509"/>
                </a:lnTo>
                <a:lnTo>
                  <a:pt x="1361" y="512"/>
                </a:lnTo>
                <a:lnTo>
                  <a:pt x="1361" y="514"/>
                </a:lnTo>
                <a:lnTo>
                  <a:pt x="1362" y="513"/>
                </a:lnTo>
                <a:lnTo>
                  <a:pt x="1362" y="510"/>
                </a:lnTo>
                <a:lnTo>
                  <a:pt x="1363" y="509"/>
                </a:lnTo>
                <a:lnTo>
                  <a:pt x="1363" y="508"/>
                </a:lnTo>
                <a:lnTo>
                  <a:pt x="1364" y="508"/>
                </a:lnTo>
                <a:lnTo>
                  <a:pt x="1365" y="508"/>
                </a:lnTo>
                <a:lnTo>
                  <a:pt x="1365" y="509"/>
                </a:lnTo>
                <a:lnTo>
                  <a:pt x="1366" y="510"/>
                </a:lnTo>
                <a:lnTo>
                  <a:pt x="1366" y="512"/>
                </a:lnTo>
                <a:lnTo>
                  <a:pt x="1367" y="513"/>
                </a:lnTo>
                <a:lnTo>
                  <a:pt x="1367" y="516"/>
                </a:lnTo>
                <a:lnTo>
                  <a:pt x="1368" y="516"/>
                </a:lnTo>
                <a:lnTo>
                  <a:pt x="1368" y="513"/>
                </a:lnTo>
                <a:lnTo>
                  <a:pt x="1369" y="509"/>
                </a:lnTo>
                <a:lnTo>
                  <a:pt x="1369" y="504"/>
                </a:lnTo>
                <a:lnTo>
                  <a:pt x="1370" y="501"/>
                </a:lnTo>
                <a:lnTo>
                  <a:pt x="1370" y="509"/>
                </a:lnTo>
                <a:lnTo>
                  <a:pt x="1371" y="516"/>
                </a:lnTo>
                <a:lnTo>
                  <a:pt x="1371" y="514"/>
                </a:lnTo>
                <a:lnTo>
                  <a:pt x="1372" y="509"/>
                </a:lnTo>
                <a:lnTo>
                  <a:pt x="1373" y="508"/>
                </a:lnTo>
                <a:lnTo>
                  <a:pt x="1373" y="512"/>
                </a:lnTo>
                <a:lnTo>
                  <a:pt x="1374" y="514"/>
                </a:lnTo>
                <a:lnTo>
                  <a:pt x="1374" y="514"/>
                </a:lnTo>
                <a:lnTo>
                  <a:pt x="1375" y="513"/>
                </a:lnTo>
                <a:lnTo>
                  <a:pt x="1375" y="512"/>
                </a:lnTo>
                <a:lnTo>
                  <a:pt x="1376" y="512"/>
                </a:lnTo>
                <a:lnTo>
                  <a:pt x="1376" y="512"/>
                </a:lnTo>
                <a:lnTo>
                  <a:pt x="1377" y="513"/>
                </a:lnTo>
                <a:lnTo>
                  <a:pt x="1377" y="513"/>
                </a:lnTo>
                <a:lnTo>
                  <a:pt x="1378" y="513"/>
                </a:lnTo>
                <a:lnTo>
                  <a:pt x="1378" y="510"/>
                </a:lnTo>
                <a:lnTo>
                  <a:pt x="1379" y="507"/>
                </a:lnTo>
                <a:lnTo>
                  <a:pt x="1379" y="509"/>
                </a:lnTo>
                <a:lnTo>
                  <a:pt x="1380" y="511"/>
                </a:lnTo>
                <a:lnTo>
                  <a:pt x="1381" y="506"/>
                </a:lnTo>
                <a:lnTo>
                  <a:pt x="1381" y="506"/>
                </a:lnTo>
                <a:lnTo>
                  <a:pt x="1382" y="510"/>
                </a:lnTo>
                <a:lnTo>
                  <a:pt x="1382" y="514"/>
                </a:lnTo>
                <a:lnTo>
                  <a:pt x="1383" y="514"/>
                </a:lnTo>
                <a:lnTo>
                  <a:pt x="1383" y="513"/>
                </a:lnTo>
                <a:lnTo>
                  <a:pt x="1384" y="514"/>
                </a:lnTo>
                <a:lnTo>
                  <a:pt x="1384" y="514"/>
                </a:lnTo>
                <a:lnTo>
                  <a:pt x="1385" y="508"/>
                </a:lnTo>
                <a:lnTo>
                  <a:pt x="1386" y="505"/>
                </a:lnTo>
                <a:lnTo>
                  <a:pt x="1386" y="498"/>
                </a:lnTo>
                <a:lnTo>
                  <a:pt x="1387" y="475"/>
                </a:lnTo>
                <a:lnTo>
                  <a:pt x="1387" y="453"/>
                </a:lnTo>
                <a:lnTo>
                  <a:pt x="1388" y="444"/>
                </a:lnTo>
                <a:lnTo>
                  <a:pt x="1388" y="446"/>
                </a:lnTo>
                <a:lnTo>
                  <a:pt x="1389" y="459"/>
                </a:lnTo>
                <a:lnTo>
                  <a:pt x="1389" y="474"/>
                </a:lnTo>
                <a:lnTo>
                  <a:pt x="1390" y="479"/>
                </a:lnTo>
                <a:lnTo>
                  <a:pt x="1390" y="485"/>
                </a:lnTo>
                <a:lnTo>
                  <a:pt x="1391" y="497"/>
                </a:lnTo>
                <a:lnTo>
                  <a:pt x="1391" y="496"/>
                </a:lnTo>
                <a:lnTo>
                  <a:pt x="1392" y="490"/>
                </a:lnTo>
                <a:lnTo>
                  <a:pt x="1393" y="468"/>
                </a:lnTo>
                <a:lnTo>
                  <a:pt x="1393" y="472"/>
                </a:lnTo>
                <a:lnTo>
                  <a:pt x="1394" y="505"/>
                </a:lnTo>
                <a:lnTo>
                  <a:pt x="1394" y="513"/>
                </a:lnTo>
                <a:lnTo>
                  <a:pt x="1395" y="508"/>
                </a:lnTo>
                <a:lnTo>
                  <a:pt x="1395" y="499"/>
                </a:lnTo>
                <a:lnTo>
                  <a:pt x="1396" y="494"/>
                </a:lnTo>
                <a:lnTo>
                  <a:pt x="1396" y="492"/>
                </a:lnTo>
                <a:lnTo>
                  <a:pt x="1397" y="492"/>
                </a:lnTo>
                <a:lnTo>
                  <a:pt x="1397" y="495"/>
                </a:lnTo>
                <a:lnTo>
                  <a:pt x="1398" y="501"/>
                </a:lnTo>
                <a:lnTo>
                  <a:pt x="1398" y="509"/>
                </a:lnTo>
                <a:lnTo>
                  <a:pt x="1399" y="512"/>
                </a:lnTo>
                <a:lnTo>
                  <a:pt x="1399" y="500"/>
                </a:lnTo>
                <a:lnTo>
                  <a:pt x="1400" y="481"/>
                </a:lnTo>
                <a:lnTo>
                  <a:pt x="1400" y="477"/>
                </a:lnTo>
                <a:lnTo>
                  <a:pt x="1401" y="485"/>
                </a:lnTo>
                <a:lnTo>
                  <a:pt x="1402" y="488"/>
                </a:lnTo>
                <a:lnTo>
                  <a:pt x="1402" y="485"/>
                </a:lnTo>
                <a:lnTo>
                  <a:pt x="1403" y="474"/>
                </a:lnTo>
                <a:lnTo>
                  <a:pt x="1403" y="469"/>
                </a:lnTo>
                <a:lnTo>
                  <a:pt x="1404" y="484"/>
                </a:lnTo>
                <a:lnTo>
                  <a:pt x="1404" y="502"/>
                </a:lnTo>
                <a:lnTo>
                  <a:pt x="1405" y="506"/>
                </a:lnTo>
                <a:lnTo>
                  <a:pt x="1405" y="499"/>
                </a:lnTo>
                <a:lnTo>
                  <a:pt x="1406" y="491"/>
                </a:lnTo>
                <a:lnTo>
                  <a:pt x="1406" y="485"/>
                </a:lnTo>
                <a:lnTo>
                  <a:pt x="1407" y="482"/>
                </a:lnTo>
                <a:lnTo>
                  <a:pt x="1407" y="481"/>
                </a:lnTo>
                <a:lnTo>
                  <a:pt x="1408" y="484"/>
                </a:lnTo>
                <a:lnTo>
                  <a:pt x="1409" y="489"/>
                </a:lnTo>
                <a:lnTo>
                  <a:pt x="1409" y="497"/>
                </a:lnTo>
                <a:lnTo>
                  <a:pt x="1410" y="507"/>
                </a:lnTo>
                <a:lnTo>
                  <a:pt x="1410" y="506"/>
                </a:lnTo>
                <a:lnTo>
                  <a:pt x="1411" y="494"/>
                </a:lnTo>
                <a:lnTo>
                  <a:pt x="1411" y="490"/>
                </a:lnTo>
                <a:lnTo>
                  <a:pt x="1412" y="486"/>
                </a:lnTo>
                <a:lnTo>
                  <a:pt x="1412" y="460"/>
                </a:lnTo>
                <a:lnTo>
                  <a:pt x="1413" y="463"/>
                </a:lnTo>
                <a:lnTo>
                  <a:pt x="1413" y="499"/>
                </a:lnTo>
                <a:lnTo>
                  <a:pt x="1414" y="507"/>
                </a:lnTo>
                <a:lnTo>
                  <a:pt x="1414" y="506"/>
                </a:lnTo>
                <a:lnTo>
                  <a:pt x="1415" y="512"/>
                </a:lnTo>
                <a:lnTo>
                  <a:pt x="1415" y="515"/>
                </a:lnTo>
                <a:lnTo>
                  <a:pt x="1416" y="515"/>
                </a:lnTo>
                <a:lnTo>
                  <a:pt x="1417" y="513"/>
                </a:lnTo>
                <a:lnTo>
                  <a:pt x="1417" y="510"/>
                </a:lnTo>
                <a:lnTo>
                  <a:pt x="1418" y="508"/>
                </a:lnTo>
                <a:lnTo>
                  <a:pt x="1418" y="506"/>
                </a:lnTo>
                <a:lnTo>
                  <a:pt x="1419" y="506"/>
                </a:lnTo>
                <a:lnTo>
                  <a:pt x="1419" y="511"/>
                </a:lnTo>
                <a:lnTo>
                  <a:pt x="1420" y="515"/>
                </a:lnTo>
                <a:lnTo>
                  <a:pt x="1420" y="513"/>
                </a:lnTo>
                <a:lnTo>
                  <a:pt x="1421" y="494"/>
                </a:lnTo>
                <a:lnTo>
                  <a:pt x="1421" y="449"/>
                </a:lnTo>
                <a:lnTo>
                  <a:pt x="1422" y="443"/>
                </a:lnTo>
                <a:lnTo>
                  <a:pt x="1422" y="443"/>
                </a:lnTo>
                <a:lnTo>
                  <a:pt x="1423" y="455"/>
                </a:lnTo>
                <a:lnTo>
                  <a:pt x="1423" y="490"/>
                </a:lnTo>
                <a:lnTo>
                  <a:pt x="1424" y="491"/>
                </a:lnTo>
                <a:lnTo>
                  <a:pt x="1425" y="500"/>
                </a:lnTo>
                <a:lnTo>
                  <a:pt x="1425" y="512"/>
                </a:lnTo>
                <a:lnTo>
                  <a:pt x="1426" y="513"/>
                </a:lnTo>
                <a:lnTo>
                  <a:pt x="1426" y="513"/>
                </a:lnTo>
                <a:lnTo>
                  <a:pt x="1427" y="513"/>
                </a:lnTo>
                <a:lnTo>
                  <a:pt x="1427" y="513"/>
                </a:lnTo>
                <a:lnTo>
                  <a:pt x="1428" y="514"/>
                </a:lnTo>
                <a:lnTo>
                  <a:pt x="1428" y="515"/>
                </a:lnTo>
                <a:lnTo>
                  <a:pt x="1429" y="516"/>
                </a:lnTo>
                <a:lnTo>
                  <a:pt x="1429" y="515"/>
                </a:lnTo>
                <a:lnTo>
                  <a:pt x="1430" y="510"/>
                </a:lnTo>
                <a:lnTo>
                  <a:pt x="1430" y="507"/>
                </a:lnTo>
                <a:lnTo>
                  <a:pt x="1431" y="505"/>
                </a:lnTo>
                <a:lnTo>
                  <a:pt x="1431" y="457"/>
                </a:lnTo>
                <a:lnTo>
                  <a:pt x="1432" y="461"/>
                </a:lnTo>
                <a:lnTo>
                  <a:pt x="1433" y="498"/>
                </a:lnTo>
                <a:lnTo>
                  <a:pt x="1433" y="477"/>
                </a:lnTo>
                <a:lnTo>
                  <a:pt x="1434" y="483"/>
                </a:lnTo>
                <a:lnTo>
                  <a:pt x="1434" y="510"/>
                </a:lnTo>
                <a:lnTo>
                  <a:pt x="1435" y="512"/>
                </a:lnTo>
                <a:lnTo>
                  <a:pt x="1435" y="510"/>
                </a:lnTo>
                <a:lnTo>
                  <a:pt x="1436" y="508"/>
                </a:lnTo>
                <a:lnTo>
                  <a:pt x="1436" y="485"/>
                </a:lnTo>
                <a:lnTo>
                  <a:pt x="1437" y="467"/>
                </a:lnTo>
                <a:lnTo>
                  <a:pt x="1437" y="466"/>
                </a:lnTo>
                <a:lnTo>
                  <a:pt x="1438" y="471"/>
                </a:lnTo>
                <a:lnTo>
                  <a:pt x="1438" y="483"/>
                </a:lnTo>
                <a:lnTo>
                  <a:pt x="1439" y="493"/>
                </a:lnTo>
                <a:lnTo>
                  <a:pt x="1439" y="494"/>
                </a:lnTo>
                <a:lnTo>
                  <a:pt x="1440" y="481"/>
                </a:lnTo>
                <a:lnTo>
                  <a:pt x="1441" y="478"/>
                </a:lnTo>
                <a:lnTo>
                  <a:pt x="1441" y="494"/>
                </a:lnTo>
                <a:lnTo>
                  <a:pt x="1442" y="503"/>
                </a:lnTo>
                <a:lnTo>
                  <a:pt x="1442" y="501"/>
                </a:lnTo>
                <a:lnTo>
                  <a:pt x="1443" y="505"/>
                </a:lnTo>
                <a:lnTo>
                  <a:pt x="1443" y="513"/>
                </a:lnTo>
                <a:lnTo>
                  <a:pt x="1444" y="513"/>
                </a:lnTo>
                <a:lnTo>
                  <a:pt x="1444" y="509"/>
                </a:lnTo>
                <a:lnTo>
                  <a:pt x="1445" y="510"/>
                </a:lnTo>
                <a:lnTo>
                  <a:pt x="1445" y="513"/>
                </a:lnTo>
                <a:lnTo>
                  <a:pt x="1446" y="513"/>
                </a:lnTo>
                <a:lnTo>
                  <a:pt x="1446" y="515"/>
                </a:lnTo>
                <a:lnTo>
                  <a:pt x="1447" y="516"/>
                </a:lnTo>
                <a:lnTo>
                  <a:pt x="1447" y="516"/>
                </a:lnTo>
                <a:lnTo>
                  <a:pt x="1448" y="517"/>
                </a:lnTo>
                <a:lnTo>
                  <a:pt x="1449" y="517"/>
                </a:lnTo>
                <a:lnTo>
                  <a:pt x="1449" y="517"/>
                </a:lnTo>
                <a:lnTo>
                  <a:pt x="1450" y="513"/>
                </a:lnTo>
                <a:lnTo>
                  <a:pt x="1450" y="507"/>
                </a:lnTo>
                <a:lnTo>
                  <a:pt x="1451" y="509"/>
                </a:lnTo>
                <a:lnTo>
                  <a:pt x="1451" y="516"/>
                </a:lnTo>
                <a:lnTo>
                  <a:pt x="1452" y="515"/>
                </a:lnTo>
                <a:lnTo>
                  <a:pt x="1452" y="511"/>
                </a:lnTo>
                <a:lnTo>
                  <a:pt x="1453" y="509"/>
                </a:lnTo>
                <a:lnTo>
                  <a:pt x="1453" y="508"/>
                </a:lnTo>
                <a:lnTo>
                  <a:pt x="1454" y="508"/>
                </a:lnTo>
                <a:lnTo>
                  <a:pt x="1454" y="509"/>
                </a:lnTo>
                <a:lnTo>
                  <a:pt x="1455" y="512"/>
                </a:lnTo>
                <a:lnTo>
                  <a:pt x="1456" y="514"/>
                </a:lnTo>
                <a:lnTo>
                  <a:pt x="1456" y="515"/>
                </a:lnTo>
                <a:lnTo>
                  <a:pt x="1457" y="515"/>
                </a:lnTo>
                <a:lnTo>
                  <a:pt x="1457" y="516"/>
                </a:lnTo>
                <a:lnTo>
                  <a:pt x="1458" y="516"/>
                </a:lnTo>
                <a:lnTo>
                  <a:pt x="1458" y="516"/>
                </a:lnTo>
                <a:lnTo>
                  <a:pt x="1459" y="516"/>
                </a:lnTo>
                <a:lnTo>
                  <a:pt x="1459" y="516"/>
                </a:lnTo>
                <a:lnTo>
                  <a:pt x="1460" y="516"/>
                </a:lnTo>
                <a:lnTo>
                  <a:pt x="1461" y="516"/>
                </a:lnTo>
                <a:lnTo>
                  <a:pt x="1461" y="516"/>
                </a:lnTo>
                <a:lnTo>
                  <a:pt x="1462" y="515"/>
                </a:lnTo>
                <a:lnTo>
                  <a:pt x="1462" y="515"/>
                </a:lnTo>
                <a:lnTo>
                  <a:pt x="1463" y="515"/>
                </a:lnTo>
                <a:lnTo>
                  <a:pt x="1463" y="515"/>
                </a:lnTo>
                <a:lnTo>
                  <a:pt x="1464" y="515"/>
                </a:lnTo>
                <a:lnTo>
                  <a:pt x="1464" y="515"/>
                </a:lnTo>
                <a:lnTo>
                  <a:pt x="1465" y="515"/>
                </a:lnTo>
                <a:lnTo>
                  <a:pt x="1465" y="516"/>
                </a:lnTo>
                <a:lnTo>
                  <a:pt x="1466" y="516"/>
                </a:lnTo>
                <a:lnTo>
                  <a:pt x="1466" y="516"/>
                </a:lnTo>
                <a:lnTo>
                  <a:pt x="1467" y="516"/>
                </a:lnTo>
                <a:lnTo>
                  <a:pt x="1467" y="516"/>
                </a:lnTo>
                <a:lnTo>
                  <a:pt x="1468" y="516"/>
                </a:lnTo>
                <a:lnTo>
                  <a:pt x="1469" y="515"/>
                </a:lnTo>
                <a:lnTo>
                  <a:pt x="1469" y="515"/>
                </a:lnTo>
                <a:lnTo>
                  <a:pt x="1470" y="514"/>
                </a:lnTo>
                <a:lnTo>
                  <a:pt x="1470" y="514"/>
                </a:lnTo>
                <a:lnTo>
                  <a:pt x="1471" y="513"/>
                </a:lnTo>
                <a:lnTo>
                  <a:pt x="1471" y="513"/>
                </a:lnTo>
                <a:lnTo>
                  <a:pt x="1472" y="514"/>
                </a:lnTo>
                <a:lnTo>
                  <a:pt x="1472" y="515"/>
                </a:lnTo>
                <a:lnTo>
                  <a:pt x="1473" y="514"/>
                </a:lnTo>
                <a:lnTo>
                  <a:pt x="1473" y="511"/>
                </a:lnTo>
                <a:lnTo>
                  <a:pt x="1474" y="509"/>
                </a:lnTo>
                <a:lnTo>
                  <a:pt x="1474" y="508"/>
                </a:lnTo>
                <a:lnTo>
                  <a:pt x="1475" y="507"/>
                </a:lnTo>
                <a:lnTo>
                  <a:pt x="1475" y="509"/>
                </a:lnTo>
                <a:lnTo>
                  <a:pt x="1476" y="512"/>
                </a:lnTo>
                <a:lnTo>
                  <a:pt x="1476" y="510"/>
                </a:lnTo>
                <a:lnTo>
                  <a:pt x="1477" y="510"/>
                </a:lnTo>
                <a:lnTo>
                  <a:pt x="1478" y="507"/>
                </a:lnTo>
                <a:lnTo>
                  <a:pt x="1478" y="498"/>
                </a:lnTo>
                <a:lnTo>
                  <a:pt x="1479" y="504"/>
                </a:lnTo>
                <a:lnTo>
                  <a:pt x="1479" y="513"/>
                </a:lnTo>
                <a:lnTo>
                  <a:pt x="1480" y="514"/>
                </a:lnTo>
                <a:lnTo>
                  <a:pt x="1480" y="515"/>
                </a:lnTo>
                <a:lnTo>
                  <a:pt x="1481" y="515"/>
                </a:lnTo>
                <a:lnTo>
                  <a:pt x="1481" y="515"/>
                </a:lnTo>
                <a:lnTo>
                  <a:pt x="1482" y="511"/>
                </a:lnTo>
                <a:lnTo>
                  <a:pt x="1482" y="508"/>
                </a:lnTo>
                <a:lnTo>
                  <a:pt x="1483" y="510"/>
                </a:lnTo>
                <a:lnTo>
                  <a:pt x="1483" y="511"/>
                </a:lnTo>
                <a:lnTo>
                  <a:pt x="1484" y="510"/>
                </a:lnTo>
                <a:lnTo>
                  <a:pt x="1485" y="512"/>
                </a:lnTo>
                <a:lnTo>
                  <a:pt x="1485" y="512"/>
                </a:lnTo>
                <a:lnTo>
                  <a:pt x="1486" y="506"/>
                </a:lnTo>
                <a:lnTo>
                  <a:pt x="1486" y="505"/>
                </a:lnTo>
                <a:lnTo>
                  <a:pt x="1487" y="500"/>
                </a:lnTo>
                <a:lnTo>
                  <a:pt x="1487" y="462"/>
                </a:lnTo>
                <a:lnTo>
                  <a:pt x="1488" y="424"/>
                </a:lnTo>
                <a:lnTo>
                  <a:pt x="1488" y="416"/>
                </a:lnTo>
                <a:lnTo>
                  <a:pt x="1489" y="428"/>
                </a:lnTo>
                <a:lnTo>
                  <a:pt x="1489" y="468"/>
                </a:lnTo>
                <a:lnTo>
                  <a:pt x="1490" y="488"/>
                </a:lnTo>
                <a:lnTo>
                  <a:pt x="1490" y="476"/>
                </a:lnTo>
                <a:lnTo>
                  <a:pt x="1491" y="488"/>
                </a:lnTo>
                <a:lnTo>
                  <a:pt x="1491" y="505"/>
                </a:lnTo>
                <a:lnTo>
                  <a:pt x="1492" y="501"/>
                </a:lnTo>
                <a:lnTo>
                  <a:pt x="1493" y="495"/>
                </a:lnTo>
                <a:lnTo>
                  <a:pt x="1493" y="492"/>
                </a:lnTo>
                <a:lnTo>
                  <a:pt x="1494" y="489"/>
                </a:lnTo>
                <a:lnTo>
                  <a:pt x="1494" y="489"/>
                </a:lnTo>
                <a:lnTo>
                  <a:pt x="1495" y="494"/>
                </a:lnTo>
                <a:lnTo>
                  <a:pt x="1495" y="498"/>
                </a:lnTo>
                <a:lnTo>
                  <a:pt x="1496" y="497"/>
                </a:lnTo>
                <a:lnTo>
                  <a:pt x="1496" y="497"/>
                </a:lnTo>
                <a:lnTo>
                  <a:pt x="1497" y="499"/>
                </a:lnTo>
                <a:lnTo>
                  <a:pt x="1497" y="481"/>
                </a:lnTo>
                <a:lnTo>
                  <a:pt x="1498" y="480"/>
                </a:lnTo>
                <a:lnTo>
                  <a:pt x="1498" y="498"/>
                </a:lnTo>
                <a:lnTo>
                  <a:pt x="1499" y="491"/>
                </a:lnTo>
                <a:lnTo>
                  <a:pt x="1499" y="461"/>
                </a:lnTo>
                <a:lnTo>
                  <a:pt x="1500" y="430"/>
                </a:lnTo>
                <a:lnTo>
                  <a:pt x="1501" y="435"/>
                </a:lnTo>
                <a:lnTo>
                  <a:pt x="1501" y="466"/>
                </a:lnTo>
                <a:lnTo>
                  <a:pt x="1502" y="489"/>
                </a:lnTo>
                <a:lnTo>
                  <a:pt x="1502" y="492"/>
                </a:lnTo>
                <a:lnTo>
                  <a:pt x="1503" y="494"/>
                </a:lnTo>
                <a:lnTo>
                  <a:pt x="1503" y="484"/>
                </a:lnTo>
                <a:lnTo>
                  <a:pt x="1504" y="466"/>
                </a:lnTo>
                <a:lnTo>
                  <a:pt x="1504" y="469"/>
                </a:lnTo>
                <a:lnTo>
                  <a:pt x="1505" y="483"/>
                </a:lnTo>
                <a:lnTo>
                  <a:pt x="1505" y="491"/>
                </a:lnTo>
                <a:lnTo>
                  <a:pt x="1506" y="489"/>
                </a:lnTo>
                <a:lnTo>
                  <a:pt x="1506" y="474"/>
                </a:lnTo>
                <a:lnTo>
                  <a:pt x="1507" y="435"/>
                </a:lnTo>
                <a:lnTo>
                  <a:pt x="1507" y="415"/>
                </a:lnTo>
                <a:lnTo>
                  <a:pt x="1508" y="464"/>
                </a:lnTo>
                <a:lnTo>
                  <a:pt x="1509" y="508"/>
                </a:lnTo>
                <a:lnTo>
                  <a:pt x="1509" y="509"/>
                </a:lnTo>
                <a:lnTo>
                  <a:pt x="1510" y="505"/>
                </a:lnTo>
                <a:lnTo>
                  <a:pt x="1510" y="504"/>
                </a:lnTo>
                <a:lnTo>
                  <a:pt x="1511" y="501"/>
                </a:lnTo>
                <a:lnTo>
                  <a:pt x="1511" y="433"/>
                </a:lnTo>
                <a:lnTo>
                  <a:pt x="1512" y="380"/>
                </a:lnTo>
                <a:lnTo>
                  <a:pt x="1512" y="448"/>
                </a:lnTo>
                <a:lnTo>
                  <a:pt x="1513" y="473"/>
                </a:lnTo>
                <a:lnTo>
                  <a:pt x="1513" y="434"/>
                </a:lnTo>
                <a:lnTo>
                  <a:pt x="1514" y="360"/>
                </a:lnTo>
                <a:lnTo>
                  <a:pt x="1514" y="402"/>
                </a:lnTo>
                <a:lnTo>
                  <a:pt x="1515" y="475"/>
                </a:lnTo>
                <a:lnTo>
                  <a:pt x="1515" y="436"/>
                </a:lnTo>
                <a:lnTo>
                  <a:pt x="1516" y="474"/>
                </a:lnTo>
                <a:lnTo>
                  <a:pt x="1517" y="509"/>
                </a:lnTo>
                <a:lnTo>
                  <a:pt x="1517" y="512"/>
                </a:lnTo>
                <a:lnTo>
                  <a:pt x="1518" y="508"/>
                </a:lnTo>
                <a:lnTo>
                  <a:pt x="1518" y="386"/>
                </a:lnTo>
                <a:lnTo>
                  <a:pt x="1519" y="347"/>
                </a:lnTo>
                <a:lnTo>
                  <a:pt x="1519" y="453"/>
                </a:lnTo>
                <a:lnTo>
                  <a:pt x="1520" y="450"/>
                </a:lnTo>
                <a:lnTo>
                  <a:pt x="1520" y="452"/>
                </a:lnTo>
                <a:lnTo>
                  <a:pt x="1521" y="442"/>
                </a:lnTo>
                <a:lnTo>
                  <a:pt x="1521" y="424"/>
                </a:lnTo>
                <a:lnTo>
                  <a:pt x="1522" y="454"/>
                </a:lnTo>
                <a:lnTo>
                  <a:pt x="1522" y="451"/>
                </a:lnTo>
                <a:lnTo>
                  <a:pt x="1523" y="462"/>
                </a:lnTo>
                <a:lnTo>
                  <a:pt x="1523" y="476"/>
                </a:lnTo>
                <a:lnTo>
                  <a:pt x="1524" y="459"/>
                </a:lnTo>
                <a:lnTo>
                  <a:pt x="1525" y="478"/>
                </a:lnTo>
                <a:lnTo>
                  <a:pt x="1525" y="432"/>
                </a:lnTo>
                <a:lnTo>
                  <a:pt x="1526" y="384"/>
                </a:lnTo>
                <a:lnTo>
                  <a:pt x="1526" y="387"/>
                </a:lnTo>
                <a:lnTo>
                  <a:pt x="1527" y="406"/>
                </a:lnTo>
                <a:lnTo>
                  <a:pt x="1527" y="399"/>
                </a:lnTo>
                <a:lnTo>
                  <a:pt x="1528" y="390"/>
                </a:lnTo>
                <a:lnTo>
                  <a:pt x="1528" y="469"/>
                </a:lnTo>
                <a:lnTo>
                  <a:pt x="1529" y="458"/>
                </a:lnTo>
                <a:lnTo>
                  <a:pt x="1530" y="422"/>
                </a:lnTo>
                <a:lnTo>
                  <a:pt x="1530" y="421"/>
                </a:lnTo>
                <a:lnTo>
                  <a:pt x="1531" y="424"/>
                </a:lnTo>
                <a:lnTo>
                  <a:pt x="1531" y="483"/>
                </a:lnTo>
                <a:lnTo>
                  <a:pt x="1532" y="516"/>
                </a:lnTo>
                <a:lnTo>
                  <a:pt x="1532" y="516"/>
                </a:lnTo>
                <a:lnTo>
                  <a:pt x="1533" y="513"/>
                </a:lnTo>
                <a:lnTo>
                  <a:pt x="1533" y="514"/>
                </a:lnTo>
                <a:lnTo>
                  <a:pt x="1534" y="515"/>
                </a:lnTo>
                <a:lnTo>
                  <a:pt x="1534" y="514"/>
                </a:lnTo>
                <a:lnTo>
                  <a:pt x="1535" y="514"/>
                </a:lnTo>
                <a:lnTo>
                  <a:pt x="1535" y="514"/>
                </a:lnTo>
                <a:lnTo>
                  <a:pt x="1536" y="516"/>
                </a:lnTo>
                <a:lnTo>
                  <a:pt x="1537" y="516"/>
                </a:lnTo>
                <a:lnTo>
                  <a:pt x="1537" y="514"/>
                </a:lnTo>
                <a:lnTo>
                  <a:pt x="1538" y="515"/>
                </a:lnTo>
                <a:lnTo>
                  <a:pt x="1538" y="516"/>
                </a:lnTo>
                <a:lnTo>
                  <a:pt x="1539" y="516"/>
                </a:lnTo>
                <a:lnTo>
                  <a:pt x="1539" y="516"/>
                </a:lnTo>
                <a:lnTo>
                  <a:pt x="1540" y="517"/>
                </a:lnTo>
                <a:lnTo>
                  <a:pt x="1540" y="517"/>
                </a:lnTo>
                <a:lnTo>
                  <a:pt x="1541" y="516"/>
                </a:lnTo>
                <a:lnTo>
                  <a:pt x="1541" y="516"/>
                </a:lnTo>
                <a:lnTo>
                  <a:pt x="1542" y="515"/>
                </a:lnTo>
                <a:lnTo>
                  <a:pt x="1542" y="516"/>
                </a:lnTo>
                <a:lnTo>
                  <a:pt x="1543" y="516"/>
                </a:lnTo>
                <a:lnTo>
                  <a:pt x="1543" y="514"/>
                </a:lnTo>
                <a:lnTo>
                  <a:pt x="1544" y="514"/>
                </a:lnTo>
                <a:lnTo>
                  <a:pt x="1545" y="513"/>
                </a:lnTo>
                <a:lnTo>
                  <a:pt x="1545" y="508"/>
                </a:lnTo>
                <a:lnTo>
                  <a:pt x="1546" y="504"/>
                </a:lnTo>
                <a:lnTo>
                  <a:pt x="1546" y="502"/>
                </a:lnTo>
                <a:lnTo>
                  <a:pt x="1547" y="507"/>
                </a:lnTo>
                <a:lnTo>
                  <a:pt x="1547" y="515"/>
                </a:lnTo>
                <a:lnTo>
                  <a:pt x="1548" y="516"/>
                </a:lnTo>
                <a:lnTo>
                  <a:pt x="1548" y="516"/>
                </a:lnTo>
                <a:lnTo>
                  <a:pt x="1549" y="516"/>
                </a:lnTo>
                <a:lnTo>
                  <a:pt x="1549" y="514"/>
                </a:lnTo>
                <a:lnTo>
                  <a:pt x="1550" y="514"/>
                </a:lnTo>
                <a:lnTo>
                  <a:pt x="1550" y="514"/>
                </a:lnTo>
                <a:lnTo>
                  <a:pt x="1551" y="514"/>
                </a:lnTo>
                <a:lnTo>
                  <a:pt x="1551" y="514"/>
                </a:lnTo>
                <a:lnTo>
                  <a:pt x="1552" y="516"/>
                </a:lnTo>
                <a:lnTo>
                  <a:pt x="1552" y="516"/>
                </a:lnTo>
                <a:lnTo>
                  <a:pt x="1553" y="515"/>
                </a:lnTo>
                <a:lnTo>
                  <a:pt x="1554" y="516"/>
                </a:lnTo>
                <a:lnTo>
                  <a:pt x="1554" y="516"/>
                </a:lnTo>
                <a:lnTo>
                  <a:pt x="1555" y="517"/>
                </a:lnTo>
                <a:lnTo>
                  <a:pt x="1555" y="517"/>
                </a:lnTo>
                <a:lnTo>
                  <a:pt x="1556" y="517"/>
                </a:lnTo>
                <a:lnTo>
                  <a:pt x="1556" y="517"/>
                </a:lnTo>
                <a:lnTo>
                  <a:pt x="1557" y="517"/>
                </a:lnTo>
                <a:lnTo>
                  <a:pt x="1557" y="517"/>
                </a:lnTo>
                <a:lnTo>
                  <a:pt x="1558" y="517"/>
                </a:lnTo>
                <a:lnTo>
                  <a:pt x="1558" y="517"/>
                </a:lnTo>
                <a:lnTo>
                  <a:pt x="1559" y="517"/>
                </a:lnTo>
                <a:lnTo>
                  <a:pt x="1559" y="517"/>
                </a:lnTo>
                <a:lnTo>
                  <a:pt x="1560" y="517"/>
                </a:lnTo>
                <a:lnTo>
                  <a:pt x="1561" y="516"/>
                </a:lnTo>
                <a:lnTo>
                  <a:pt x="1561" y="515"/>
                </a:lnTo>
                <a:lnTo>
                  <a:pt x="1562" y="516"/>
                </a:lnTo>
                <a:lnTo>
                  <a:pt x="1562" y="515"/>
                </a:lnTo>
                <a:lnTo>
                  <a:pt x="1563" y="514"/>
                </a:lnTo>
                <a:lnTo>
                  <a:pt x="1563" y="515"/>
                </a:lnTo>
                <a:lnTo>
                  <a:pt x="1564" y="516"/>
                </a:lnTo>
                <a:lnTo>
                  <a:pt x="1564" y="515"/>
                </a:lnTo>
                <a:lnTo>
                  <a:pt x="1565" y="513"/>
                </a:lnTo>
                <a:lnTo>
                  <a:pt x="1565" y="513"/>
                </a:lnTo>
                <a:lnTo>
                  <a:pt x="1566" y="508"/>
                </a:lnTo>
                <a:lnTo>
                  <a:pt x="1566" y="503"/>
                </a:lnTo>
                <a:lnTo>
                  <a:pt x="1567" y="509"/>
                </a:lnTo>
                <a:lnTo>
                  <a:pt x="1567" y="514"/>
                </a:lnTo>
                <a:lnTo>
                  <a:pt x="1568" y="509"/>
                </a:lnTo>
                <a:lnTo>
                  <a:pt x="1569" y="509"/>
                </a:lnTo>
                <a:lnTo>
                  <a:pt x="1569" y="513"/>
                </a:lnTo>
                <a:lnTo>
                  <a:pt x="1570" y="512"/>
                </a:lnTo>
                <a:lnTo>
                  <a:pt x="1570" y="515"/>
                </a:lnTo>
                <a:lnTo>
                  <a:pt x="1571" y="517"/>
                </a:lnTo>
                <a:lnTo>
                  <a:pt x="1571" y="515"/>
                </a:lnTo>
                <a:lnTo>
                  <a:pt x="1572" y="514"/>
                </a:lnTo>
                <a:lnTo>
                  <a:pt x="1572" y="515"/>
                </a:lnTo>
                <a:lnTo>
                  <a:pt x="1573" y="514"/>
                </a:lnTo>
                <a:lnTo>
                  <a:pt x="1573" y="513"/>
                </a:lnTo>
                <a:lnTo>
                  <a:pt x="1574" y="510"/>
                </a:lnTo>
                <a:lnTo>
                  <a:pt x="1574" y="509"/>
                </a:lnTo>
                <a:lnTo>
                  <a:pt x="1575" y="512"/>
                </a:lnTo>
                <a:lnTo>
                  <a:pt x="1575" y="515"/>
                </a:lnTo>
                <a:lnTo>
                  <a:pt x="1576" y="514"/>
                </a:lnTo>
                <a:lnTo>
                  <a:pt x="1577" y="514"/>
                </a:lnTo>
                <a:lnTo>
                  <a:pt x="1577" y="514"/>
                </a:lnTo>
                <a:lnTo>
                  <a:pt x="1578" y="512"/>
                </a:lnTo>
                <a:lnTo>
                  <a:pt x="1578" y="513"/>
                </a:lnTo>
                <a:lnTo>
                  <a:pt x="1579" y="516"/>
                </a:lnTo>
                <a:lnTo>
                  <a:pt x="1579" y="517"/>
                </a:lnTo>
                <a:lnTo>
                  <a:pt x="1580" y="514"/>
                </a:lnTo>
                <a:lnTo>
                  <a:pt x="1580" y="506"/>
                </a:lnTo>
                <a:lnTo>
                  <a:pt x="1581" y="504"/>
                </a:lnTo>
                <a:lnTo>
                  <a:pt x="1581" y="506"/>
                </a:lnTo>
                <a:lnTo>
                  <a:pt x="1582" y="508"/>
                </a:lnTo>
                <a:lnTo>
                  <a:pt x="1582" y="510"/>
                </a:lnTo>
                <a:lnTo>
                  <a:pt x="1583" y="510"/>
                </a:lnTo>
                <a:lnTo>
                  <a:pt x="1583" y="507"/>
                </a:lnTo>
                <a:lnTo>
                  <a:pt x="1584" y="505"/>
                </a:lnTo>
                <a:lnTo>
                  <a:pt x="1585" y="506"/>
                </a:lnTo>
                <a:lnTo>
                  <a:pt x="1585" y="505"/>
                </a:lnTo>
                <a:lnTo>
                  <a:pt x="1586" y="504"/>
                </a:lnTo>
                <a:lnTo>
                  <a:pt x="1586" y="507"/>
                </a:lnTo>
                <a:lnTo>
                  <a:pt x="1587" y="507"/>
                </a:lnTo>
                <a:lnTo>
                  <a:pt x="1587" y="502"/>
                </a:lnTo>
                <a:lnTo>
                  <a:pt x="1588" y="502"/>
                </a:lnTo>
                <a:lnTo>
                  <a:pt x="1588" y="497"/>
                </a:lnTo>
                <a:lnTo>
                  <a:pt x="1589" y="491"/>
                </a:lnTo>
                <a:lnTo>
                  <a:pt x="1589" y="492"/>
                </a:lnTo>
                <a:lnTo>
                  <a:pt x="1590" y="495"/>
                </a:lnTo>
                <a:lnTo>
                  <a:pt x="1590" y="497"/>
                </a:lnTo>
                <a:lnTo>
                  <a:pt x="1591" y="500"/>
                </a:lnTo>
                <a:lnTo>
                  <a:pt x="1591" y="503"/>
                </a:lnTo>
                <a:lnTo>
                  <a:pt x="1592" y="507"/>
                </a:lnTo>
                <a:lnTo>
                  <a:pt x="1593" y="512"/>
                </a:lnTo>
                <a:lnTo>
                  <a:pt x="1593" y="516"/>
                </a:lnTo>
                <a:lnTo>
                  <a:pt x="1594" y="513"/>
                </a:lnTo>
                <a:lnTo>
                  <a:pt x="1594" y="507"/>
                </a:lnTo>
                <a:lnTo>
                  <a:pt x="1595" y="500"/>
                </a:lnTo>
                <a:lnTo>
                  <a:pt x="1595" y="492"/>
                </a:lnTo>
                <a:lnTo>
                  <a:pt x="1596" y="484"/>
                </a:lnTo>
                <a:lnTo>
                  <a:pt x="1597" y="478"/>
                </a:lnTo>
                <a:lnTo>
                  <a:pt x="1597" y="479"/>
                </a:lnTo>
                <a:lnTo>
                  <a:pt x="1598" y="486"/>
                </a:lnTo>
                <a:lnTo>
                  <a:pt x="1598" y="502"/>
                </a:lnTo>
                <a:lnTo>
                  <a:pt x="1599" y="507"/>
                </a:lnTo>
                <a:lnTo>
                  <a:pt x="1599" y="495"/>
                </a:lnTo>
                <a:lnTo>
                  <a:pt x="1600" y="491"/>
                </a:lnTo>
                <a:lnTo>
                  <a:pt x="1600" y="497"/>
                </a:lnTo>
                <a:lnTo>
                  <a:pt x="1601" y="500"/>
                </a:lnTo>
                <a:lnTo>
                  <a:pt x="1601" y="498"/>
                </a:lnTo>
                <a:lnTo>
                  <a:pt x="1602" y="494"/>
                </a:lnTo>
                <a:lnTo>
                  <a:pt x="1602" y="495"/>
                </a:lnTo>
                <a:lnTo>
                  <a:pt x="1603" y="501"/>
                </a:lnTo>
                <a:lnTo>
                  <a:pt x="1603" y="505"/>
                </a:lnTo>
                <a:lnTo>
                  <a:pt x="1604" y="506"/>
                </a:lnTo>
                <a:lnTo>
                  <a:pt x="1604" y="503"/>
                </a:lnTo>
                <a:lnTo>
                  <a:pt x="1605" y="502"/>
                </a:lnTo>
                <a:lnTo>
                  <a:pt x="1606" y="502"/>
                </a:lnTo>
                <a:lnTo>
                  <a:pt x="1606" y="491"/>
                </a:lnTo>
                <a:lnTo>
                  <a:pt x="1607" y="470"/>
                </a:lnTo>
                <a:lnTo>
                  <a:pt x="1607" y="453"/>
                </a:lnTo>
                <a:lnTo>
                  <a:pt x="1608" y="444"/>
                </a:lnTo>
                <a:lnTo>
                  <a:pt x="1608" y="445"/>
                </a:lnTo>
                <a:lnTo>
                  <a:pt x="1609" y="461"/>
                </a:lnTo>
                <a:lnTo>
                  <a:pt x="1609" y="487"/>
                </a:lnTo>
                <a:lnTo>
                  <a:pt x="1610" y="488"/>
                </a:lnTo>
                <a:lnTo>
                  <a:pt x="1610" y="446"/>
                </a:lnTo>
                <a:lnTo>
                  <a:pt x="1611" y="448"/>
                </a:lnTo>
                <a:lnTo>
                  <a:pt x="1611" y="484"/>
                </a:lnTo>
                <a:lnTo>
                  <a:pt x="1612" y="485"/>
                </a:lnTo>
                <a:lnTo>
                  <a:pt x="1613" y="470"/>
                </a:lnTo>
                <a:lnTo>
                  <a:pt x="1613" y="469"/>
                </a:lnTo>
                <a:lnTo>
                  <a:pt x="1614" y="487"/>
                </a:lnTo>
                <a:lnTo>
                  <a:pt x="1614" y="506"/>
                </a:lnTo>
                <a:lnTo>
                  <a:pt x="1615" y="510"/>
                </a:lnTo>
                <a:lnTo>
                  <a:pt x="1615" y="502"/>
                </a:lnTo>
                <a:lnTo>
                  <a:pt x="1616" y="493"/>
                </a:lnTo>
                <a:lnTo>
                  <a:pt x="1616" y="487"/>
                </a:lnTo>
                <a:lnTo>
                  <a:pt x="1617" y="483"/>
                </a:lnTo>
                <a:lnTo>
                  <a:pt x="1617" y="483"/>
                </a:lnTo>
                <a:lnTo>
                  <a:pt x="1618" y="484"/>
                </a:lnTo>
                <a:lnTo>
                  <a:pt x="1618" y="488"/>
                </a:lnTo>
                <a:lnTo>
                  <a:pt x="1619" y="495"/>
                </a:lnTo>
                <a:lnTo>
                  <a:pt x="1619" y="505"/>
                </a:lnTo>
                <a:lnTo>
                  <a:pt x="1620" y="511"/>
                </a:lnTo>
                <a:lnTo>
                  <a:pt x="1621" y="502"/>
                </a:lnTo>
                <a:lnTo>
                  <a:pt x="1621" y="493"/>
                </a:lnTo>
                <a:lnTo>
                  <a:pt x="1622" y="491"/>
                </a:lnTo>
                <a:lnTo>
                  <a:pt x="1622" y="493"/>
                </a:lnTo>
                <a:lnTo>
                  <a:pt x="1623" y="489"/>
                </a:lnTo>
                <a:lnTo>
                  <a:pt x="1623" y="470"/>
                </a:lnTo>
                <a:lnTo>
                  <a:pt x="1624" y="466"/>
                </a:lnTo>
                <a:lnTo>
                  <a:pt x="1624" y="485"/>
                </a:lnTo>
                <a:lnTo>
                  <a:pt x="1625" y="498"/>
                </a:lnTo>
                <a:lnTo>
                  <a:pt x="1625" y="495"/>
                </a:lnTo>
                <a:lnTo>
                  <a:pt x="1626" y="486"/>
                </a:lnTo>
                <a:lnTo>
                  <a:pt x="1626" y="477"/>
                </a:lnTo>
                <a:lnTo>
                  <a:pt x="1627" y="472"/>
                </a:lnTo>
                <a:lnTo>
                  <a:pt x="1627" y="470"/>
                </a:lnTo>
                <a:lnTo>
                  <a:pt x="1628" y="471"/>
                </a:lnTo>
                <a:lnTo>
                  <a:pt x="1628" y="476"/>
                </a:lnTo>
                <a:lnTo>
                  <a:pt x="1629" y="483"/>
                </a:lnTo>
                <a:lnTo>
                  <a:pt x="1630" y="491"/>
                </a:lnTo>
                <a:lnTo>
                  <a:pt x="1630" y="493"/>
                </a:lnTo>
                <a:lnTo>
                  <a:pt x="1631" y="482"/>
                </a:lnTo>
                <a:lnTo>
                  <a:pt x="1631" y="473"/>
                </a:lnTo>
                <a:lnTo>
                  <a:pt x="1632" y="484"/>
                </a:lnTo>
                <a:lnTo>
                  <a:pt x="1632" y="495"/>
                </a:lnTo>
                <a:lnTo>
                  <a:pt x="1633" y="494"/>
                </a:lnTo>
                <a:lnTo>
                  <a:pt x="1633" y="480"/>
                </a:lnTo>
                <a:lnTo>
                  <a:pt x="1634" y="375"/>
                </a:lnTo>
                <a:lnTo>
                  <a:pt x="1634" y="335"/>
                </a:lnTo>
                <a:lnTo>
                  <a:pt x="1635" y="420"/>
                </a:lnTo>
                <a:lnTo>
                  <a:pt x="1635" y="386"/>
                </a:lnTo>
                <a:lnTo>
                  <a:pt x="1636" y="334"/>
                </a:lnTo>
                <a:lnTo>
                  <a:pt x="1637" y="388"/>
                </a:lnTo>
                <a:lnTo>
                  <a:pt x="1637" y="476"/>
                </a:lnTo>
                <a:lnTo>
                  <a:pt x="1638" y="510"/>
                </a:lnTo>
                <a:lnTo>
                  <a:pt x="1638" y="499"/>
                </a:lnTo>
                <a:lnTo>
                  <a:pt x="1639" y="473"/>
                </a:lnTo>
                <a:lnTo>
                  <a:pt x="1639" y="450"/>
                </a:lnTo>
                <a:lnTo>
                  <a:pt x="1640" y="442"/>
                </a:lnTo>
                <a:lnTo>
                  <a:pt x="1640" y="443"/>
                </a:lnTo>
                <a:lnTo>
                  <a:pt x="1641" y="453"/>
                </a:lnTo>
                <a:lnTo>
                  <a:pt x="1641" y="477"/>
                </a:lnTo>
                <a:lnTo>
                  <a:pt x="1642" y="476"/>
                </a:lnTo>
                <a:lnTo>
                  <a:pt x="1642" y="474"/>
                </a:lnTo>
                <a:lnTo>
                  <a:pt x="1643" y="484"/>
                </a:lnTo>
                <a:lnTo>
                  <a:pt x="1643" y="458"/>
                </a:lnTo>
                <a:lnTo>
                  <a:pt x="1644" y="432"/>
                </a:lnTo>
                <a:lnTo>
                  <a:pt x="1645" y="466"/>
                </a:lnTo>
                <a:lnTo>
                  <a:pt x="1645" y="509"/>
                </a:lnTo>
                <a:lnTo>
                  <a:pt x="1646" y="515"/>
                </a:lnTo>
                <a:lnTo>
                  <a:pt x="1646" y="499"/>
                </a:lnTo>
                <a:lnTo>
                  <a:pt x="1647" y="457"/>
                </a:lnTo>
                <a:lnTo>
                  <a:pt x="1647" y="422"/>
                </a:lnTo>
                <a:lnTo>
                  <a:pt x="1648" y="404"/>
                </a:lnTo>
                <a:lnTo>
                  <a:pt x="1648" y="402"/>
                </a:lnTo>
                <a:lnTo>
                  <a:pt x="1649" y="415"/>
                </a:lnTo>
                <a:lnTo>
                  <a:pt x="1649" y="443"/>
                </a:lnTo>
                <a:lnTo>
                  <a:pt x="1650" y="489"/>
                </a:lnTo>
                <a:lnTo>
                  <a:pt x="1650" y="489"/>
                </a:lnTo>
                <a:lnTo>
                  <a:pt x="1651" y="411"/>
                </a:lnTo>
                <a:lnTo>
                  <a:pt x="1651" y="317"/>
                </a:lnTo>
                <a:lnTo>
                  <a:pt x="1652" y="370"/>
                </a:lnTo>
                <a:lnTo>
                  <a:pt x="1653" y="474"/>
                </a:lnTo>
                <a:lnTo>
                  <a:pt x="1653" y="473"/>
                </a:lnTo>
                <a:lnTo>
                  <a:pt x="1654" y="432"/>
                </a:lnTo>
                <a:lnTo>
                  <a:pt x="1654" y="439"/>
                </a:lnTo>
                <a:lnTo>
                  <a:pt x="1655" y="495"/>
                </a:lnTo>
                <a:lnTo>
                  <a:pt x="1655" y="515"/>
                </a:lnTo>
                <a:lnTo>
                  <a:pt x="1656" y="517"/>
                </a:lnTo>
                <a:lnTo>
                  <a:pt x="1656" y="490"/>
                </a:lnTo>
                <a:lnTo>
                  <a:pt x="1657" y="429"/>
                </a:lnTo>
                <a:lnTo>
                  <a:pt x="1657" y="422"/>
                </a:lnTo>
                <a:lnTo>
                  <a:pt x="1658" y="462"/>
                </a:lnTo>
                <a:lnTo>
                  <a:pt x="1658" y="473"/>
                </a:lnTo>
                <a:lnTo>
                  <a:pt x="1659" y="469"/>
                </a:lnTo>
                <a:lnTo>
                  <a:pt x="1659" y="472"/>
                </a:lnTo>
                <a:lnTo>
                  <a:pt x="1660" y="486"/>
                </a:lnTo>
                <a:lnTo>
                  <a:pt x="1661" y="493"/>
                </a:lnTo>
                <a:lnTo>
                  <a:pt x="1661" y="484"/>
                </a:lnTo>
                <a:lnTo>
                  <a:pt x="1662" y="487"/>
                </a:lnTo>
                <a:lnTo>
                  <a:pt x="1662" y="495"/>
                </a:lnTo>
                <a:lnTo>
                  <a:pt x="1663" y="498"/>
                </a:lnTo>
                <a:lnTo>
                  <a:pt x="1663" y="501"/>
                </a:lnTo>
                <a:lnTo>
                  <a:pt x="1664" y="503"/>
                </a:lnTo>
                <a:lnTo>
                  <a:pt x="1664" y="504"/>
                </a:lnTo>
                <a:lnTo>
                  <a:pt x="1665" y="508"/>
                </a:lnTo>
                <a:lnTo>
                  <a:pt x="1665" y="510"/>
                </a:lnTo>
                <a:lnTo>
                  <a:pt x="1666" y="512"/>
                </a:lnTo>
                <a:lnTo>
                  <a:pt x="1667" y="506"/>
                </a:lnTo>
                <a:lnTo>
                  <a:pt x="1667" y="489"/>
                </a:lnTo>
                <a:lnTo>
                  <a:pt x="1668" y="473"/>
                </a:lnTo>
                <a:lnTo>
                  <a:pt x="1668" y="469"/>
                </a:lnTo>
                <a:lnTo>
                  <a:pt x="1669" y="473"/>
                </a:lnTo>
                <a:lnTo>
                  <a:pt x="1669" y="487"/>
                </a:lnTo>
                <a:lnTo>
                  <a:pt x="1670" y="500"/>
                </a:lnTo>
                <a:lnTo>
                  <a:pt x="1670" y="504"/>
                </a:lnTo>
                <a:lnTo>
                  <a:pt x="1671" y="502"/>
                </a:lnTo>
                <a:lnTo>
                  <a:pt x="1671" y="495"/>
                </a:lnTo>
                <a:lnTo>
                  <a:pt x="1672" y="492"/>
                </a:lnTo>
                <a:lnTo>
                  <a:pt x="1673" y="502"/>
                </a:lnTo>
                <a:lnTo>
                  <a:pt x="1673" y="511"/>
                </a:lnTo>
                <a:lnTo>
                  <a:pt x="1674" y="516"/>
                </a:lnTo>
                <a:lnTo>
                  <a:pt x="1674" y="517"/>
                </a:lnTo>
                <a:lnTo>
                  <a:pt x="1675" y="517"/>
                </a:lnTo>
                <a:lnTo>
                  <a:pt x="1675" y="517"/>
                </a:lnTo>
                <a:lnTo>
                  <a:pt x="1676" y="516"/>
                </a:lnTo>
                <a:lnTo>
                  <a:pt x="1676" y="516"/>
                </a:lnTo>
                <a:lnTo>
                  <a:pt x="1677" y="516"/>
                </a:lnTo>
                <a:lnTo>
                  <a:pt x="1677" y="515"/>
                </a:lnTo>
                <a:lnTo>
                  <a:pt x="1678" y="516"/>
                </a:lnTo>
                <a:lnTo>
                  <a:pt x="1678" y="515"/>
                </a:lnTo>
                <a:lnTo>
                  <a:pt x="1679" y="514"/>
                </a:lnTo>
                <a:lnTo>
                  <a:pt x="1679" y="511"/>
                </a:lnTo>
                <a:lnTo>
                  <a:pt x="1680" y="512"/>
                </a:lnTo>
                <a:lnTo>
                  <a:pt x="1680" y="516"/>
                </a:lnTo>
                <a:lnTo>
                  <a:pt x="1681" y="517"/>
                </a:lnTo>
                <a:lnTo>
                  <a:pt x="1682" y="517"/>
                </a:lnTo>
                <a:lnTo>
                  <a:pt x="1682" y="516"/>
                </a:lnTo>
                <a:lnTo>
                  <a:pt x="1683" y="515"/>
                </a:lnTo>
                <a:lnTo>
                  <a:pt x="1683" y="515"/>
                </a:lnTo>
                <a:lnTo>
                  <a:pt x="1684" y="515"/>
                </a:lnTo>
                <a:lnTo>
                  <a:pt x="1684" y="515"/>
                </a:lnTo>
                <a:lnTo>
                  <a:pt x="1685" y="513"/>
                </a:lnTo>
                <a:lnTo>
                  <a:pt x="1685" y="514"/>
                </a:lnTo>
                <a:lnTo>
                  <a:pt x="1686" y="516"/>
                </a:lnTo>
                <a:lnTo>
                  <a:pt x="1686" y="517"/>
                </a:lnTo>
                <a:lnTo>
                  <a:pt x="1687" y="517"/>
                </a:lnTo>
                <a:lnTo>
                  <a:pt x="1687" y="516"/>
                </a:lnTo>
                <a:lnTo>
                  <a:pt x="1688" y="516"/>
                </a:lnTo>
                <a:lnTo>
                  <a:pt x="1689" y="513"/>
                </a:lnTo>
                <a:lnTo>
                  <a:pt x="1689" y="509"/>
                </a:lnTo>
                <a:lnTo>
                  <a:pt x="1690" y="511"/>
                </a:lnTo>
                <a:lnTo>
                  <a:pt x="1690" y="513"/>
                </a:lnTo>
                <a:lnTo>
                  <a:pt x="1691" y="511"/>
                </a:lnTo>
                <a:lnTo>
                  <a:pt x="1691" y="507"/>
                </a:lnTo>
                <a:lnTo>
                  <a:pt x="1692" y="505"/>
                </a:lnTo>
                <a:lnTo>
                  <a:pt x="1692" y="507"/>
                </a:lnTo>
                <a:lnTo>
                  <a:pt x="1693" y="510"/>
                </a:lnTo>
                <a:lnTo>
                  <a:pt x="1693" y="510"/>
                </a:lnTo>
                <a:lnTo>
                  <a:pt x="1694" y="511"/>
                </a:lnTo>
                <a:lnTo>
                  <a:pt x="1694" y="512"/>
                </a:lnTo>
                <a:lnTo>
                  <a:pt x="1695" y="512"/>
                </a:lnTo>
                <a:lnTo>
                  <a:pt x="1695" y="513"/>
                </a:lnTo>
                <a:lnTo>
                  <a:pt x="1696" y="513"/>
                </a:lnTo>
                <a:lnTo>
                  <a:pt x="1697" y="513"/>
                </a:lnTo>
                <a:lnTo>
                  <a:pt x="1697" y="513"/>
                </a:lnTo>
                <a:lnTo>
                  <a:pt x="1698" y="513"/>
                </a:lnTo>
                <a:lnTo>
                  <a:pt x="1698" y="513"/>
                </a:lnTo>
                <a:lnTo>
                  <a:pt x="1699" y="513"/>
                </a:lnTo>
                <a:lnTo>
                  <a:pt x="1699" y="512"/>
                </a:lnTo>
                <a:lnTo>
                  <a:pt x="1700" y="512"/>
                </a:lnTo>
                <a:lnTo>
                  <a:pt x="1700" y="512"/>
                </a:lnTo>
                <a:lnTo>
                  <a:pt x="1701" y="512"/>
                </a:lnTo>
                <a:lnTo>
                  <a:pt x="1701" y="512"/>
                </a:lnTo>
                <a:lnTo>
                  <a:pt x="1702" y="511"/>
                </a:lnTo>
                <a:lnTo>
                  <a:pt x="1702" y="511"/>
                </a:lnTo>
                <a:lnTo>
                  <a:pt x="1703" y="511"/>
                </a:lnTo>
                <a:lnTo>
                  <a:pt x="1703" y="511"/>
                </a:lnTo>
                <a:lnTo>
                  <a:pt x="1704" y="511"/>
                </a:lnTo>
                <a:lnTo>
                  <a:pt x="1705" y="510"/>
                </a:lnTo>
                <a:lnTo>
                  <a:pt x="1705" y="510"/>
                </a:lnTo>
                <a:lnTo>
                  <a:pt x="1706" y="510"/>
                </a:lnTo>
                <a:lnTo>
                  <a:pt x="1706" y="510"/>
                </a:lnTo>
                <a:lnTo>
                  <a:pt x="1707" y="510"/>
                </a:lnTo>
                <a:lnTo>
                  <a:pt x="1707" y="510"/>
                </a:lnTo>
                <a:lnTo>
                  <a:pt x="1708" y="510"/>
                </a:lnTo>
                <a:lnTo>
                  <a:pt x="1708" y="510"/>
                </a:lnTo>
                <a:lnTo>
                  <a:pt x="1709" y="509"/>
                </a:lnTo>
                <a:lnTo>
                  <a:pt x="1709" y="509"/>
                </a:lnTo>
                <a:lnTo>
                  <a:pt x="1710" y="509"/>
                </a:lnTo>
                <a:lnTo>
                  <a:pt x="1710" y="509"/>
                </a:lnTo>
                <a:lnTo>
                  <a:pt x="1711" y="508"/>
                </a:lnTo>
                <a:lnTo>
                  <a:pt x="1711" y="508"/>
                </a:lnTo>
                <a:lnTo>
                  <a:pt x="1712" y="507"/>
                </a:lnTo>
                <a:lnTo>
                  <a:pt x="1713" y="506"/>
                </a:lnTo>
                <a:lnTo>
                  <a:pt x="1713" y="506"/>
                </a:lnTo>
                <a:lnTo>
                  <a:pt x="1714" y="505"/>
                </a:lnTo>
                <a:lnTo>
                  <a:pt x="1714" y="504"/>
                </a:lnTo>
                <a:lnTo>
                  <a:pt x="1715" y="503"/>
                </a:lnTo>
                <a:lnTo>
                  <a:pt x="1715" y="502"/>
                </a:lnTo>
                <a:lnTo>
                  <a:pt x="1716" y="501"/>
                </a:lnTo>
                <a:lnTo>
                  <a:pt x="1716" y="500"/>
                </a:lnTo>
                <a:lnTo>
                  <a:pt x="1717" y="499"/>
                </a:lnTo>
                <a:lnTo>
                  <a:pt x="1717" y="497"/>
                </a:lnTo>
                <a:lnTo>
                  <a:pt x="1718" y="496"/>
                </a:lnTo>
                <a:lnTo>
                  <a:pt x="1718" y="496"/>
                </a:lnTo>
                <a:lnTo>
                  <a:pt x="1719" y="493"/>
                </a:lnTo>
                <a:lnTo>
                  <a:pt x="1719" y="488"/>
                </a:lnTo>
                <a:lnTo>
                  <a:pt x="1720" y="494"/>
                </a:lnTo>
                <a:lnTo>
                  <a:pt x="1721" y="510"/>
                </a:lnTo>
                <a:lnTo>
                  <a:pt x="1721" y="510"/>
                </a:lnTo>
                <a:lnTo>
                  <a:pt x="1722" y="502"/>
                </a:lnTo>
                <a:lnTo>
                  <a:pt x="1722" y="499"/>
                </a:lnTo>
                <a:lnTo>
                  <a:pt x="1723" y="502"/>
                </a:lnTo>
                <a:lnTo>
                  <a:pt x="1723" y="510"/>
                </a:lnTo>
                <a:lnTo>
                  <a:pt x="1724" y="515"/>
                </a:lnTo>
                <a:lnTo>
                  <a:pt x="1724" y="509"/>
                </a:lnTo>
                <a:lnTo>
                  <a:pt x="1725" y="506"/>
                </a:lnTo>
                <a:lnTo>
                  <a:pt x="1725" y="511"/>
                </a:lnTo>
                <a:lnTo>
                  <a:pt x="1726" y="511"/>
                </a:lnTo>
                <a:lnTo>
                  <a:pt x="1726" y="508"/>
                </a:lnTo>
                <a:lnTo>
                  <a:pt x="1727" y="513"/>
                </a:lnTo>
                <a:lnTo>
                  <a:pt x="1727" y="516"/>
                </a:lnTo>
                <a:lnTo>
                  <a:pt x="1728" y="491"/>
                </a:lnTo>
                <a:lnTo>
                  <a:pt x="1729" y="457"/>
                </a:lnTo>
                <a:lnTo>
                  <a:pt x="1729" y="480"/>
                </a:lnTo>
                <a:lnTo>
                  <a:pt x="1730" y="512"/>
                </a:lnTo>
                <a:lnTo>
                  <a:pt x="1730" y="512"/>
                </a:lnTo>
                <a:lnTo>
                  <a:pt x="1731" y="512"/>
                </a:lnTo>
                <a:lnTo>
                  <a:pt x="1731" y="513"/>
                </a:lnTo>
                <a:lnTo>
                  <a:pt x="1732" y="512"/>
                </a:lnTo>
                <a:lnTo>
                  <a:pt x="1732" y="513"/>
                </a:lnTo>
                <a:lnTo>
                  <a:pt x="1733" y="516"/>
                </a:lnTo>
                <a:lnTo>
                  <a:pt x="1733" y="515"/>
                </a:lnTo>
                <a:lnTo>
                  <a:pt x="1734" y="507"/>
                </a:lnTo>
                <a:lnTo>
                  <a:pt x="1734" y="502"/>
                </a:lnTo>
                <a:lnTo>
                  <a:pt x="1735" y="501"/>
                </a:lnTo>
                <a:lnTo>
                  <a:pt x="1735" y="500"/>
                </a:lnTo>
                <a:lnTo>
                  <a:pt x="1736" y="499"/>
                </a:lnTo>
                <a:lnTo>
                  <a:pt x="1737" y="500"/>
                </a:lnTo>
                <a:lnTo>
                  <a:pt x="1737" y="501"/>
                </a:lnTo>
                <a:lnTo>
                  <a:pt x="1738" y="503"/>
                </a:lnTo>
                <a:lnTo>
                  <a:pt x="1738" y="506"/>
                </a:lnTo>
                <a:lnTo>
                  <a:pt x="1739" y="509"/>
                </a:lnTo>
                <a:lnTo>
                  <a:pt x="1739" y="514"/>
                </a:lnTo>
                <a:lnTo>
                  <a:pt x="1740" y="514"/>
                </a:lnTo>
                <a:lnTo>
                  <a:pt x="1741" y="510"/>
                </a:lnTo>
                <a:lnTo>
                  <a:pt x="1741" y="509"/>
                </a:lnTo>
                <a:lnTo>
                  <a:pt x="1742" y="509"/>
                </a:lnTo>
                <a:lnTo>
                  <a:pt x="1742" y="507"/>
                </a:lnTo>
                <a:lnTo>
                  <a:pt x="1743" y="508"/>
                </a:lnTo>
                <a:lnTo>
                  <a:pt x="1743" y="511"/>
                </a:lnTo>
                <a:lnTo>
                  <a:pt x="1744" y="511"/>
                </a:lnTo>
                <a:lnTo>
                  <a:pt x="1744" y="509"/>
                </a:lnTo>
                <a:lnTo>
                  <a:pt x="1745" y="506"/>
                </a:lnTo>
                <a:lnTo>
                  <a:pt x="1745" y="505"/>
                </a:lnTo>
                <a:lnTo>
                  <a:pt x="1746" y="496"/>
                </a:lnTo>
                <a:lnTo>
                  <a:pt x="1746" y="471"/>
                </a:lnTo>
                <a:lnTo>
                  <a:pt x="1747" y="452"/>
                </a:lnTo>
                <a:lnTo>
                  <a:pt x="1747" y="446"/>
                </a:lnTo>
                <a:lnTo>
                  <a:pt x="1748" y="449"/>
                </a:lnTo>
                <a:lnTo>
                  <a:pt x="1749" y="464"/>
                </a:lnTo>
                <a:lnTo>
                  <a:pt x="1749" y="489"/>
                </a:lnTo>
                <a:lnTo>
                  <a:pt x="1750" y="493"/>
                </a:lnTo>
                <a:lnTo>
                  <a:pt x="1750" y="484"/>
                </a:lnTo>
                <a:lnTo>
                  <a:pt x="1751" y="492"/>
                </a:lnTo>
                <a:lnTo>
                  <a:pt x="1751" y="501"/>
                </a:lnTo>
                <a:lnTo>
                  <a:pt x="1752" y="495"/>
                </a:lnTo>
                <a:lnTo>
                  <a:pt x="1752" y="479"/>
                </a:lnTo>
                <a:lnTo>
                  <a:pt x="1753" y="475"/>
                </a:lnTo>
                <a:lnTo>
                  <a:pt x="1753" y="493"/>
                </a:lnTo>
                <a:lnTo>
                  <a:pt x="1754" y="511"/>
                </a:lnTo>
                <a:lnTo>
                  <a:pt x="1754" y="507"/>
                </a:lnTo>
                <a:lnTo>
                  <a:pt x="1755" y="493"/>
                </a:lnTo>
                <a:lnTo>
                  <a:pt x="1755" y="484"/>
                </a:lnTo>
                <a:lnTo>
                  <a:pt x="1756" y="479"/>
                </a:lnTo>
                <a:lnTo>
                  <a:pt x="1756" y="477"/>
                </a:lnTo>
                <a:lnTo>
                  <a:pt x="1757" y="479"/>
                </a:lnTo>
                <a:lnTo>
                  <a:pt x="1758" y="485"/>
                </a:lnTo>
                <a:lnTo>
                  <a:pt x="1758" y="493"/>
                </a:lnTo>
                <a:lnTo>
                  <a:pt x="1759" y="503"/>
                </a:lnTo>
                <a:lnTo>
                  <a:pt x="1759" y="501"/>
                </a:lnTo>
                <a:lnTo>
                  <a:pt x="1760" y="484"/>
                </a:lnTo>
                <a:lnTo>
                  <a:pt x="1760" y="480"/>
                </a:lnTo>
                <a:lnTo>
                  <a:pt x="1761" y="489"/>
                </a:lnTo>
                <a:lnTo>
                  <a:pt x="1761" y="492"/>
                </a:lnTo>
                <a:lnTo>
                  <a:pt x="1762" y="492"/>
                </a:lnTo>
                <a:lnTo>
                  <a:pt x="1762" y="478"/>
                </a:lnTo>
                <a:lnTo>
                  <a:pt x="1763" y="484"/>
                </a:lnTo>
                <a:lnTo>
                  <a:pt x="1763" y="493"/>
                </a:lnTo>
                <a:lnTo>
                  <a:pt x="1764" y="462"/>
                </a:lnTo>
                <a:lnTo>
                  <a:pt x="1765" y="437"/>
                </a:lnTo>
                <a:lnTo>
                  <a:pt x="1765" y="442"/>
                </a:lnTo>
                <a:lnTo>
                  <a:pt x="1766" y="459"/>
                </a:lnTo>
                <a:lnTo>
                  <a:pt x="1766" y="475"/>
                </a:lnTo>
                <a:lnTo>
                  <a:pt x="1767" y="486"/>
                </a:lnTo>
                <a:lnTo>
                  <a:pt x="1767" y="494"/>
                </a:lnTo>
                <a:lnTo>
                  <a:pt x="1768" y="497"/>
                </a:lnTo>
                <a:lnTo>
                  <a:pt x="1768" y="493"/>
                </a:lnTo>
                <a:lnTo>
                  <a:pt x="1769" y="484"/>
                </a:lnTo>
                <a:lnTo>
                  <a:pt x="1769" y="472"/>
                </a:lnTo>
                <a:lnTo>
                  <a:pt x="1770" y="459"/>
                </a:lnTo>
                <a:lnTo>
                  <a:pt x="1770" y="466"/>
                </a:lnTo>
                <a:lnTo>
                  <a:pt x="1771" y="489"/>
                </a:lnTo>
                <a:lnTo>
                  <a:pt x="1771" y="499"/>
                </a:lnTo>
                <a:lnTo>
                  <a:pt x="1772" y="500"/>
                </a:lnTo>
                <a:lnTo>
                  <a:pt x="1773" y="500"/>
                </a:lnTo>
                <a:lnTo>
                  <a:pt x="1773" y="496"/>
                </a:lnTo>
                <a:lnTo>
                  <a:pt x="1774" y="493"/>
                </a:lnTo>
                <a:lnTo>
                  <a:pt x="1774" y="494"/>
                </a:lnTo>
                <a:lnTo>
                  <a:pt x="1775" y="497"/>
                </a:lnTo>
                <a:lnTo>
                  <a:pt x="1775" y="496"/>
                </a:lnTo>
                <a:lnTo>
                  <a:pt x="1776" y="495"/>
                </a:lnTo>
                <a:lnTo>
                  <a:pt x="1776" y="496"/>
                </a:lnTo>
                <a:lnTo>
                  <a:pt x="1777" y="498"/>
                </a:lnTo>
                <a:lnTo>
                  <a:pt x="1777" y="501"/>
                </a:lnTo>
                <a:lnTo>
                  <a:pt x="1778" y="502"/>
                </a:lnTo>
                <a:lnTo>
                  <a:pt x="1778" y="501"/>
                </a:lnTo>
                <a:lnTo>
                  <a:pt x="1779" y="498"/>
                </a:lnTo>
                <a:lnTo>
                  <a:pt x="1779" y="495"/>
                </a:lnTo>
                <a:lnTo>
                  <a:pt x="1780" y="492"/>
                </a:lnTo>
                <a:lnTo>
                  <a:pt x="1781" y="491"/>
                </a:lnTo>
                <a:lnTo>
                  <a:pt x="1781" y="501"/>
                </a:lnTo>
                <a:lnTo>
                  <a:pt x="1782" y="512"/>
                </a:lnTo>
                <a:lnTo>
                  <a:pt x="1782" y="515"/>
                </a:lnTo>
                <a:lnTo>
                  <a:pt x="1783" y="515"/>
                </a:lnTo>
                <a:lnTo>
                  <a:pt x="1783" y="514"/>
                </a:lnTo>
                <a:lnTo>
                  <a:pt x="1784" y="515"/>
                </a:lnTo>
                <a:lnTo>
                  <a:pt x="1784" y="513"/>
                </a:lnTo>
                <a:lnTo>
                  <a:pt x="1785" y="511"/>
                </a:lnTo>
                <a:lnTo>
                  <a:pt x="1785" y="510"/>
                </a:lnTo>
                <a:lnTo>
                  <a:pt x="1786" y="507"/>
                </a:lnTo>
                <a:lnTo>
                  <a:pt x="1786" y="506"/>
                </a:lnTo>
                <a:lnTo>
                  <a:pt x="1787" y="510"/>
                </a:lnTo>
                <a:lnTo>
                  <a:pt x="1787" y="512"/>
                </a:lnTo>
                <a:lnTo>
                  <a:pt x="1788" y="515"/>
                </a:lnTo>
                <a:lnTo>
                  <a:pt x="1789" y="514"/>
                </a:lnTo>
                <a:lnTo>
                  <a:pt x="1789" y="512"/>
                </a:lnTo>
                <a:lnTo>
                  <a:pt x="1790" y="512"/>
                </a:lnTo>
                <a:lnTo>
                  <a:pt x="1790" y="513"/>
                </a:lnTo>
                <a:lnTo>
                  <a:pt x="1791" y="514"/>
                </a:lnTo>
                <a:lnTo>
                  <a:pt x="1791" y="510"/>
                </a:lnTo>
                <a:lnTo>
                  <a:pt x="1792" y="508"/>
                </a:lnTo>
                <a:lnTo>
                  <a:pt x="1792" y="510"/>
                </a:lnTo>
                <a:lnTo>
                  <a:pt x="1793" y="513"/>
                </a:lnTo>
                <a:lnTo>
                  <a:pt x="1793" y="513"/>
                </a:lnTo>
                <a:lnTo>
                  <a:pt x="1794" y="513"/>
                </a:lnTo>
                <a:lnTo>
                  <a:pt x="1794" y="514"/>
                </a:lnTo>
                <a:lnTo>
                  <a:pt x="1795" y="516"/>
                </a:lnTo>
                <a:lnTo>
                  <a:pt x="1795" y="516"/>
                </a:lnTo>
                <a:lnTo>
                  <a:pt x="1796" y="516"/>
                </a:lnTo>
                <a:lnTo>
                  <a:pt x="1797" y="516"/>
                </a:lnTo>
                <a:lnTo>
                  <a:pt x="1797" y="516"/>
                </a:lnTo>
                <a:lnTo>
                  <a:pt x="1798" y="514"/>
                </a:lnTo>
                <a:lnTo>
                  <a:pt x="1798" y="513"/>
                </a:lnTo>
                <a:lnTo>
                  <a:pt x="1799" y="515"/>
                </a:lnTo>
                <a:lnTo>
                  <a:pt x="1799" y="513"/>
                </a:lnTo>
                <a:lnTo>
                  <a:pt x="1800" y="511"/>
                </a:lnTo>
                <a:lnTo>
                  <a:pt x="1800" y="514"/>
                </a:lnTo>
                <a:lnTo>
                  <a:pt x="1801" y="514"/>
                </a:lnTo>
                <a:lnTo>
                  <a:pt x="1801" y="509"/>
                </a:lnTo>
                <a:lnTo>
                  <a:pt x="1802" y="507"/>
                </a:lnTo>
                <a:lnTo>
                  <a:pt x="1802" y="512"/>
                </a:lnTo>
                <a:lnTo>
                  <a:pt x="1803" y="514"/>
                </a:lnTo>
                <a:lnTo>
                  <a:pt x="1803" y="512"/>
                </a:lnTo>
                <a:lnTo>
                  <a:pt x="1804" y="513"/>
                </a:lnTo>
                <a:lnTo>
                  <a:pt x="1805" y="516"/>
                </a:lnTo>
                <a:lnTo>
                  <a:pt x="1805" y="517"/>
                </a:lnTo>
                <a:lnTo>
                  <a:pt x="1806" y="516"/>
                </a:lnTo>
                <a:lnTo>
                  <a:pt x="1806" y="514"/>
                </a:lnTo>
                <a:lnTo>
                  <a:pt x="1807" y="510"/>
                </a:lnTo>
                <a:lnTo>
                  <a:pt x="1807" y="510"/>
                </a:lnTo>
                <a:lnTo>
                  <a:pt x="1808" y="515"/>
                </a:lnTo>
                <a:lnTo>
                  <a:pt x="1808" y="516"/>
                </a:lnTo>
                <a:lnTo>
                  <a:pt x="1809" y="516"/>
                </a:lnTo>
                <a:lnTo>
                  <a:pt x="1810" y="515"/>
                </a:lnTo>
                <a:lnTo>
                  <a:pt x="1810" y="513"/>
                </a:lnTo>
                <a:lnTo>
                  <a:pt x="1811" y="511"/>
                </a:lnTo>
                <a:lnTo>
                  <a:pt x="1811" y="504"/>
                </a:lnTo>
                <a:lnTo>
                  <a:pt x="1812" y="483"/>
                </a:lnTo>
                <a:lnTo>
                  <a:pt x="1812" y="455"/>
                </a:lnTo>
                <a:lnTo>
                  <a:pt x="1813" y="438"/>
                </a:lnTo>
                <a:lnTo>
                  <a:pt x="1813" y="433"/>
                </a:lnTo>
                <a:lnTo>
                  <a:pt x="1814" y="439"/>
                </a:lnTo>
                <a:lnTo>
                  <a:pt x="1814" y="457"/>
                </a:lnTo>
                <a:lnTo>
                  <a:pt x="1815" y="487"/>
                </a:lnTo>
                <a:lnTo>
                  <a:pt x="1815" y="498"/>
                </a:lnTo>
                <a:lnTo>
                  <a:pt x="1816" y="494"/>
                </a:lnTo>
                <a:lnTo>
                  <a:pt x="1817" y="502"/>
                </a:lnTo>
                <a:lnTo>
                  <a:pt x="1817" y="504"/>
                </a:lnTo>
                <a:lnTo>
                  <a:pt x="1818" y="496"/>
                </a:lnTo>
                <a:lnTo>
                  <a:pt x="1818" y="491"/>
                </a:lnTo>
                <a:lnTo>
                  <a:pt x="1819" y="491"/>
                </a:lnTo>
                <a:lnTo>
                  <a:pt x="1819" y="486"/>
                </a:lnTo>
                <a:lnTo>
                  <a:pt x="1820" y="490"/>
                </a:lnTo>
                <a:lnTo>
                  <a:pt x="1820" y="508"/>
                </a:lnTo>
                <a:lnTo>
                  <a:pt x="1821" y="509"/>
                </a:lnTo>
                <a:lnTo>
                  <a:pt x="1821" y="497"/>
                </a:lnTo>
                <a:lnTo>
                  <a:pt x="1822" y="491"/>
                </a:lnTo>
                <a:lnTo>
                  <a:pt x="1822" y="490"/>
                </a:lnTo>
                <a:lnTo>
                  <a:pt x="1823" y="495"/>
                </a:lnTo>
                <a:lnTo>
                  <a:pt x="1823" y="504"/>
                </a:lnTo>
                <a:lnTo>
                  <a:pt x="1824" y="506"/>
                </a:lnTo>
                <a:lnTo>
                  <a:pt x="1825" y="500"/>
                </a:lnTo>
                <a:lnTo>
                  <a:pt x="1825" y="500"/>
                </a:lnTo>
                <a:lnTo>
                  <a:pt x="1826" y="503"/>
                </a:lnTo>
                <a:lnTo>
                  <a:pt x="1826" y="503"/>
                </a:lnTo>
                <a:lnTo>
                  <a:pt x="1827" y="501"/>
                </a:lnTo>
                <a:lnTo>
                  <a:pt x="1827" y="505"/>
                </a:lnTo>
                <a:lnTo>
                  <a:pt x="1828" y="498"/>
                </a:lnTo>
                <a:lnTo>
                  <a:pt x="1828" y="488"/>
                </a:lnTo>
                <a:lnTo>
                  <a:pt x="1829" y="464"/>
                </a:lnTo>
                <a:lnTo>
                  <a:pt x="1829" y="457"/>
                </a:lnTo>
                <a:lnTo>
                  <a:pt x="1830" y="484"/>
                </a:lnTo>
                <a:lnTo>
                  <a:pt x="1830" y="492"/>
                </a:lnTo>
                <a:lnTo>
                  <a:pt x="1831" y="490"/>
                </a:lnTo>
                <a:lnTo>
                  <a:pt x="1831" y="486"/>
                </a:lnTo>
                <a:lnTo>
                  <a:pt x="1832" y="484"/>
                </a:lnTo>
                <a:lnTo>
                  <a:pt x="1832" y="487"/>
                </a:lnTo>
                <a:lnTo>
                  <a:pt x="1833" y="491"/>
                </a:lnTo>
                <a:lnTo>
                  <a:pt x="1834" y="493"/>
                </a:lnTo>
                <a:lnTo>
                  <a:pt x="1834" y="495"/>
                </a:lnTo>
                <a:lnTo>
                  <a:pt x="1835" y="498"/>
                </a:lnTo>
                <a:lnTo>
                  <a:pt x="1835" y="502"/>
                </a:lnTo>
                <a:lnTo>
                  <a:pt x="1836" y="509"/>
                </a:lnTo>
                <a:lnTo>
                  <a:pt x="1836" y="511"/>
                </a:lnTo>
                <a:lnTo>
                  <a:pt x="1837" y="504"/>
                </a:lnTo>
                <a:lnTo>
                  <a:pt x="1837" y="492"/>
                </a:lnTo>
                <a:lnTo>
                  <a:pt x="1838" y="483"/>
                </a:lnTo>
                <a:lnTo>
                  <a:pt x="1838" y="480"/>
                </a:lnTo>
                <a:lnTo>
                  <a:pt x="1839" y="480"/>
                </a:lnTo>
                <a:lnTo>
                  <a:pt x="1839" y="485"/>
                </a:lnTo>
                <a:lnTo>
                  <a:pt x="1840" y="494"/>
                </a:lnTo>
                <a:lnTo>
                  <a:pt x="1841" y="507"/>
                </a:lnTo>
                <a:lnTo>
                  <a:pt x="1841" y="503"/>
                </a:lnTo>
                <a:lnTo>
                  <a:pt x="1842" y="489"/>
                </a:lnTo>
                <a:lnTo>
                  <a:pt x="1842" y="492"/>
                </a:lnTo>
                <a:lnTo>
                  <a:pt x="1843" y="502"/>
                </a:lnTo>
                <a:lnTo>
                  <a:pt x="1843" y="503"/>
                </a:lnTo>
                <a:lnTo>
                  <a:pt x="1844" y="503"/>
                </a:lnTo>
                <a:lnTo>
                  <a:pt x="1844" y="503"/>
                </a:lnTo>
                <a:lnTo>
                  <a:pt x="1845" y="498"/>
                </a:lnTo>
                <a:lnTo>
                  <a:pt x="1845" y="463"/>
                </a:lnTo>
                <a:lnTo>
                  <a:pt x="1846" y="450"/>
                </a:lnTo>
                <a:lnTo>
                  <a:pt x="1846" y="479"/>
                </a:lnTo>
                <a:lnTo>
                  <a:pt x="1847" y="503"/>
                </a:lnTo>
                <a:lnTo>
                  <a:pt x="1847" y="509"/>
                </a:lnTo>
                <a:lnTo>
                  <a:pt x="1848" y="499"/>
                </a:lnTo>
                <a:lnTo>
                  <a:pt x="1849" y="488"/>
                </a:lnTo>
                <a:lnTo>
                  <a:pt x="1849" y="482"/>
                </a:lnTo>
                <a:lnTo>
                  <a:pt x="1850" y="479"/>
                </a:lnTo>
                <a:lnTo>
                  <a:pt x="1850" y="480"/>
                </a:lnTo>
                <a:lnTo>
                  <a:pt x="1851" y="485"/>
                </a:lnTo>
                <a:lnTo>
                  <a:pt x="1851" y="494"/>
                </a:lnTo>
                <a:lnTo>
                  <a:pt x="1852" y="501"/>
                </a:lnTo>
                <a:lnTo>
                  <a:pt x="1852" y="502"/>
                </a:lnTo>
                <a:lnTo>
                  <a:pt x="1853" y="500"/>
                </a:lnTo>
                <a:lnTo>
                  <a:pt x="1853" y="499"/>
                </a:lnTo>
                <a:lnTo>
                  <a:pt x="1854" y="504"/>
                </a:lnTo>
                <a:lnTo>
                  <a:pt x="1854" y="513"/>
                </a:lnTo>
                <a:lnTo>
                  <a:pt x="1855" y="516"/>
                </a:lnTo>
                <a:lnTo>
                  <a:pt x="1855" y="516"/>
                </a:lnTo>
                <a:lnTo>
                  <a:pt x="1856" y="516"/>
                </a:lnTo>
                <a:lnTo>
                  <a:pt x="1857" y="516"/>
                </a:lnTo>
                <a:lnTo>
                  <a:pt x="1857" y="515"/>
                </a:lnTo>
                <a:lnTo>
                  <a:pt x="1858" y="514"/>
                </a:lnTo>
                <a:lnTo>
                  <a:pt x="1858" y="512"/>
                </a:lnTo>
                <a:lnTo>
                  <a:pt x="1859" y="508"/>
                </a:lnTo>
                <a:lnTo>
                  <a:pt x="1859" y="503"/>
                </a:lnTo>
                <a:lnTo>
                  <a:pt x="1860" y="499"/>
                </a:lnTo>
                <a:lnTo>
                  <a:pt x="1860" y="501"/>
                </a:lnTo>
                <a:lnTo>
                  <a:pt x="1861" y="506"/>
                </a:lnTo>
                <a:lnTo>
                  <a:pt x="1861" y="512"/>
                </a:lnTo>
                <a:lnTo>
                  <a:pt x="1862" y="515"/>
                </a:lnTo>
                <a:lnTo>
                  <a:pt x="1862" y="517"/>
                </a:lnTo>
                <a:lnTo>
                  <a:pt x="1863" y="516"/>
                </a:lnTo>
                <a:lnTo>
                  <a:pt x="1863" y="516"/>
                </a:lnTo>
                <a:lnTo>
                  <a:pt x="1864" y="516"/>
                </a:lnTo>
                <a:lnTo>
                  <a:pt x="1865" y="517"/>
                </a:lnTo>
                <a:lnTo>
                  <a:pt x="1865" y="516"/>
                </a:lnTo>
                <a:lnTo>
                  <a:pt x="1866" y="516"/>
                </a:lnTo>
                <a:lnTo>
                  <a:pt x="1866" y="517"/>
                </a:lnTo>
                <a:lnTo>
                  <a:pt x="1867" y="517"/>
                </a:lnTo>
                <a:lnTo>
                  <a:pt x="1867" y="516"/>
                </a:lnTo>
                <a:lnTo>
                  <a:pt x="1868" y="517"/>
                </a:lnTo>
                <a:lnTo>
                  <a:pt x="1868" y="517"/>
                </a:lnTo>
                <a:lnTo>
                  <a:pt x="1869" y="517"/>
                </a:lnTo>
                <a:lnTo>
                  <a:pt x="1869" y="517"/>
                </a:lnTo>
                <a:lnTo>
                  <a:pt x="1870" y="516"/>
                </a:lnTo>
                <a:lnTo>
                  <a:pt x="1870" y="515"/>
                </a:lnTo>
                <a:lnTo>
                  <a:pt x="1871" y="514"/>
                </a:lnTo>
                <a:lnTo>
                  <a:pt x="1871" y="515"/>
                </a:lnTo>
                <a:lnTo>
                  <a:pt x="1872" y="515"/>
                </a:lnTo>
                <a:lnTo>
                  <a:pt x="1873" y="516"/>
                </a:lnTo>
                <a:lnTo>
                  <a:pt x="1873" y="514"/>
                </a:lnTo>
                <a:lnTo>
                  <a:pt x="1874" y="510"/>
                </a:lnTo>
                <a:lnTo>
                  <a:pt x="1874" y="512"/>
                </a:lnTo>
                <a:lnTo>
                  <a:pt x="1875" y="514"/>
                </a:lnTo>
                <a:lnTo>
                  <a:pt x="1875" y="513"/>
                </a:lnTo>
                <a:lnTo>
                  <a:pt x="1876" y="513"/>
                </a:lnTo>
                <a:lnTo>
                  <a:pt x="1876" y="514"/>
                </a:lnTo>
                <a:lnTo>
                  <a:pt x="1877" y="514"/>
                </a:lnTo>
                <a:lnTo>
                  <a:pt x="1878" y="514"/>
                </a:lnTo>
                <a:lnTo>
                  <a:pt x="1878" y="516"/>
                </a:lnTo>
                <a:lnTo>
                  <a:pt x="1879" y="516"/>
                </a:lnTo>
                <a:lnTo>
                  <a:pt x="1879" y="514"/>
                </a:lnTo>
                <a:lnTo>
                  <a:pt x="1880" y="512"/>
                </a:lnTo>
                <a:lnTo>
                  <a:pt x="1880" y="513"/>
                </a:lnTo>
                <a:lnTo>
                  <a:pt x="1881" y="515"/>
                </a:lnTo>
                <a:lnTo>
                  <a:pt x="1881" y="512"/>
                </a:lnTo>
                <a:lnTo>
                  <a:pt x="1882" y="510"/>
                </a:lnTo>
                <a:lnTo>
                  <a:pt x="1882" y="513"/>
                </a:lnTo>
                <a:lnTo>
                  <a:pt x="1883" y="514"/>
                </a:lnTo>
                <a:lnTo>
                  <a:pt x="1883" y="515"/>
                </a:lnTo>
                <a:lnTo>
                  <a:pt x="1884" y="514"/>
                </a:lnTo>
                <a:lnTo>
                  <a:pt x="1884" y="514"/>
                </a:lnTo>
                <a:lnTo>
                  <a:pt x="1885" y="514"/>
                </a:lnTo>
                <a:lnTo>
                  <a:pt x="1886" y="509"/>
                </a:lnTo>
                <a:lnTo>
                  <a:pt x="1886" y="510"/>
                </a:lnTo>
                <a:lnTo>
                  <a:pt x="1887" y="514"/>
                </a:lnTo>
                <a:lnTo>
                  <a:pt x="1887" y="512"/>
                </a:lnTo>
                <a:lnTo>
                  <a:pt x="1888" y="501"/>
                </a:lnTo>
                <a:lnTo>
                  <a:pt x="1888" y="497"/>
                </a:lnTo>
                <a:lnTo>
                  <a:pt x="1889" y="502"/>
                </a:lnTo>
                <a:lnTo>
                  <a:pt x="1889" y="509"/>
                </a:lnTo>
                <a:lnTo>
                  <a:pt x="1890" y="514"/>
                </a:lnTo>
                <a:lnTo>
                  <a:pt x="1890" y="515"/>
                </a:lnTo>
                <a:lnTo>
                  <a:pt x="1891" y="517"/>
                </a:lnTo>
                <a:lnTo>
                  <a:pt x="1891" y="517"/>
                </a:lnTo>
                <a:lnTo>
                  <a:pt x="1892" y="516"/>
                </a:lnTo>
                <a:lnTo>
                  <a:pt x="1893" y="516"/>
                </a:lnTo>
                <a:lnTo>
                  <a:pt x="1893" y="515"/>
                </a:lnTo>
                <a:lnTo>
                  <a:pt x="1894" y="515"/>
                </a:lnTo>
                <a:lnTo>
                  <a:pt x="1894" y="516"/>
                </a:lnTo>
                <a:lnTo>
                  <a:pt x="1895" y="516"/>
                </a:lnTo>
                <a:lnTo>
                  <a:pt x="1895" y="516"/>
                </a:lnTo>
                <a:lnTo>
                  <a:pt x="1896" y="517"/>
                </a:lnTo>
                <a:lnTo>
                  <a:pt x="1896" y="517"/>
                </a:lnTo>
                <a:lnTo>
                  <a:pt x="1897" y="517"/>
                </a:lnTo>
                <a:lnTo>
                  <a:pt x="1897" y="514"/>
                </a:lnTo>
                <a:lnTo>
                  <a:pt x="1898" y="511"/>
                </a:lnTo>
                <a:lnTo>
                  <a:pt x="1898" y="513"/>
                </a:lnTo>
                <a:lnTo>
                  <a:pt x="1899" y="515"/>
                </a:lnTo>
                <a:lnTo>
                  <a:pt x="1899" y="512"/>
                </a:lnTo>
                <a:lnTo>
                  <a:pt x="1900" y="511"/>
                </a:lnTo>
                <a:lnTo>
                  <a:pt x="1901" y="513"/>
                </a:lnTo>
                <a:lnTo>
                  <a:pt x="1901" y="512"/>
                </a:lnTo>
                <a:lnTo>
                  <a:pt x="1902" y="513"/>
                </a:lnTo>
                <a:lnTo>
                  <a:pt x="1902" y="516"/>
                </a:lnTo>
                <a:lnTo>
                  <a:pt x="1903" y="516"/>
                </a:lnTo>
                <a:lnTo>
                  <a:pt x="1903" y="513"/>
                </a:lnTo>
                <a:lnTo>
                  <a:pt x="1904" y="512"/>
                </a:lnTo>
                <a:lnTo>
                  <a:pt x="1904" y="515"/>
                </a:lnTo>
                <a:lnTo>
                  <a:pt x="1905" y="516"/>
                </a:lnTo>
                <a:lnTo>
                  <a:pt x="1905" y="515"/>
                </a:lnTo>
                <a:lnTo>
                  <a:pt x="1906" y="515"/>
                </a:lnTo>
                <a:lnTo>
                  <a:pt x="1906" y="515"/>
                </a:lnTo>
                <a:lnTo>
                  <a:pt x="1907" y="516"/>
                </a:lnTo>
                <a:lnTo>
                  <a:pt x="1907" y="517"/>
                </a:lnTo>
                <a:lnTo>
                  <a:pt x="1908" y="516"/>
                </a:lnTo>
                <a:lnTo>
                  <a:pt x="1908" y="512"/>
                </a:lnTo>
                <a:lnTo>
                  <a:pt x="1909" y="512"/>
                </a:lnTo>
                <a:lnTo>
                  <a:pt x="1910" y="516"/>
                </a:lnTo>
                <a:lnTo>
                  <a:pt x="1910" y="514"/>
                </a:lnTo>
                <a:lnTo>
                  <a:pt x="1911" y="514"/>
                </a:lnTo>
                <a:lnTo>
                  <a:pt x="1911" y="516"/>
                </a:lnTo>
                <a:lnTo>
                  <a:pt x="1912" y="516"/>
                </a:lnTo>
                <a:lnTo>
                  <a:pt x="1912" y="516"/>
                </a:lnTo>
                <a:lnTo>
                  <a:pt x="1913" y="516"/>
                </a:lnTo>
                <a:lnTo>
                  <a:pt x="1913" y="515"/>
                </a:lnTo>
                <a:lnTo>
                  <a:pt x="1914" y="516"/>
                </a:lnTo>
                <a:lnTo>
                  <a:pt x="1914" y="516"/>
                </a:lnTo>
                <a:lnTo>
                  <a:pt x="1915" y="516"/>
                </a:lnTo>
                <a:lnTo>
                  <a:pt x="1915" y="516"/>
                </a:lnTo>
                <a:lnTo>
                  <a:pt x="1916" y="516"/>
                </a:lnTo>
                <a:lnTo>
                  <a:pt x="1917" y="516"/>
                </a:lnTo>
                <a:lnTo>
                  <a:pt x="1917" y="516"/>
                </a:lnTo>
                <a:lnTo>
                  <a:pt x="1918" y="514"/>
                </a:lnTo>
                <a:lnTo>
                  <a:pt x="1918" y="509"/>
                </a:lnTo>
                <a:lnTo>
                  <a:pt x="1919" y="508"/>
                </a:lnTo>
                <a:lnTo>
                  <a:pt x="1919" y="508"/>
                </a:lnTo>
                <a:lnTo>
                  <a:pt x="1920" y="508"/>
                </a:lnTo>
                <a:lnTo>
                  <a:pt x="1920" y="508"/>
                </a:lnTo>
                <a:lnTo>
                  <a:pt x="1921" y="509"/>
                </a:lnTo>
                <a:lnTo>
                  <a:pt x="1921" y="509"/>
                </a:lnTo>
                <a:lnTo>
                  <a:pt x="1922" y="509"/>
                </a:lnTo>
                <a:lnTo>
                  <a:pt x="1922" y="509"/>
                </a:lnTo>
                <a:lnTo>
                  <a:pt x="1923" y="509"/>
                </a:lnTo>
                <a:lnTo>
                  <a:pt x="1923" y="509"/>
                </a:lnTo>
                <a:lnTo>
                  <a:pt x="1924" y="509"/>
                </a:lnTo>
                <a:lnTo>
                  <a:pt x="1925" y="509"/>
                </a:lnTo>
                <a:lnTo>
                  <a:pt x="1925" y="509"/>
                </a:lnTo>
                <a:lnTo>
                  <a:pt x="1926" y="509"/>
                </a:lnTo>
                <a:lnTo>
                  <a:pt x="1926" y="509"/>
                </a:lnTo>
                <a:lnTo>
                  <a:pt x="1927" y="509"/>
                </a:lnTo>
                <a:lnTo>
                  <a:pt x="1927" y="509"/>
                </a:lnTo>
                <a:lnTo>
                  <a:pt x="1928" y="509"/>
                </a:lnTo>
                <a:lnTo>
                  <a:pt x="1928" y="510"/>
                </a:lnTo>
                <a:lnTo>
                  <a:pt x="1929" y="510"/>
                </a:lnTo>
                <a:lnTo>
                  <a:pt x="1929" y="510"/>
                </a:lnTo>
                <a:lnTo>
                  <a:pt x="1930" y="510"/>
                </a:lnTo>
                <a:lnTo>
                  <a:pt x="1930" y="511"/>
                </a:lnTo>
                <a:lnTo>
                  <a:pt x="1931" y="511"/>
                </a:lnTo>
                <a:lnTo>
                  <a:pt x="1931" y="512"/>
                </a:lnTo>
                <a:lnTo>
                  <a:pt x="1932" y="512"/>
                </a:lnTo>
                <a:lnTo>
                  <a:pt x="1933" y="512"/>
                </a:lnTo>
                <a:lnTo>
                  <a:pt x="1933" y="513"/>
                </a:lnTo>
                <a:lnTo>
                  <a:pt x="1934" y="513"/>
                </a:lnTo>
                <a:lnTo>
                  <a:pt x="1934" y="513"/>
                </a:lnTo>
                <a:lnTo>
                  <a:pt x="1935" y="514"/>
                </a:lnTo>
                <a:lnTo>
                  <a:pt x="1935" y="514"/>
                </a:lnTo>
                <a:lnTo>
                  <a:pt x="1936" y="514"/>
                </a:lnTo>
                <a:lnTo>
                  <a:pt x="1936" y="514"/>
                </a:lnTo>
                <a:lnTo>
                  <a:pt x="1937" y="513"/>
                </a:lnTo>
                <a:lnTo>
                  <a:pt x="1937" y="513"/>
                </a:lnTo>
                <a:lnTo>
                  <a:pt x="1938" y="513"/>
                </a:lnTo>
                <a:lnTo>
                  <a:pt x="1938" y="512"/>
                </a:lnTo>
                <a:lnTo>
                  <a:pt x="1939" y="511"/>
                </a:lnTo>
                <a:lnTo>
                  <a:pt x="1939" y="510"/>
                </a:lnTo>
                <a:lnTo>
                  <a:pt x="1940" y="509"/>
                </a:lnTo>
                <a:lnTo>
                  <a:pt x="1941" y="508"/>
                </a:lnTo>
                <a:lnTo>
                  <a:pt x="1941" y="508"/>
                </a:lnTo>
                <a:lnTo>
                  <a:pt x="1942" y="509"/>
                </a:lnTo>
                <a:lnTo>
                  <a:pt x="1942" y="509"/>
                </a:lnTo>
                <a:lnTo>
                  <a:pt x="1943" y="509"/>
                </a:lnTo>
                <a:lnTo>
                  <a:pt x="1943" y="509"/>
                </a:lnTo>
                <a:lnTo>
                  <a:pt x="1944" y="509"/>
                </a:lnTo>
                <a:lnTo>
                  <a:pt x="1944" y="510"/>
                </a:lnTo>
                <a:lnTo>
                  <a:pt x="1945" y="512"/>
                </a:lnTo>
                <a:lnTo>
                  <a:pt x="1945" y="511"/>
                </a:lnTo>
                <a:lnTo>
                  <a:pt x="1946" y="510"/>
                </a:lnTo>
                <a:lnTo>
                  <a:pt x="1946" y="504"/>
                </a:lnTo>
                <a:lnTo>
                  <a:pt x="1947" y="487"/>
                </a:lnTo>
                <a:lnTo>
                  <a:pt x="1948" y="470"/>
                </a:lnTo>
                <a:lnTo>
                  <a:pt x="1948" y="460"/>
                </a:lnTo>
                <a:lnTo>
                  <a:pt x="1949" y="456"/>
                </a:lnTo>
                <a:lnTo>
                  <a:pt x="1949" y="458"/>
                </a:lnTo>
                <a:lnTo>
                  <a:pt x="1950" y="466"/>
                </a:lnTo>
                <a:lnTo>
                  <a:pt x="1950" y="481"/>
                </a:lnTo>
                <a:lnTo>
                  <a:pt x="1951" y="502"/>
                </a:lnTo>
                <a:lnTo>
                  <a:pt x="1951" y="504"/>
                </a:lnTo>
                <a:lnTo>
                  <a:pt x="1952" y="492"/>
                </a:lnTo>
                <a:lnTo>
                  <a:pt x="1953" y="495"/>
                </a:lnTo>
                <a:lnTo>
                  <a:pt x="1953" y="499"/>
                </a:lnTo>
                <a:lnTo>
                  <a:pt x="1954" y="494"/>
                </a:lnTo>
                <a:lnTo>
                  <a:pt x="1954" y="456"/>
                </a:lnTo>
                <a:lnTo>
                  <a:pt x="1955" y="445"/>
                </a:lnTo>
                <a:lnTo>
                  <a:pt x="1955" y="492"/>
                </a:lnTo>
                <a:lnTo>
                  <a:pt x="1956" y="514"/>
                </a:lnTo>
                <a:lnTo>
                  <a:pt x="1956" y="514"/>
                </a:lnTo>
                <a:lnTo>
                  <a:pt x="1957" y="514"/>
                </a:lnTo>
                <a:lnTo>
                  <a:pt x="1957" y="512"/>
                </a:lnTo>
                <a:lnTo>
                  <a:pt x="1958" y="507"/>
                </a:lnTo>
                <a:lnTo>
                  <a:pt x="1958" y="509"/>
                </a:lnTo>
                <a:lnTo>
                  <a:pt x="1959" y="509"/>
                </a:lnTo>
                <a:lnTo>
                  <a:pt x="1959" y="507"/>
                </a:lnTo>
                <a:lnTo>
                  <a:pt x="1960" y="508"/>
                </a:lnTo>
                <a:lnTo>
                  <a:pt x="1960" y="504"/>
                </a:lnTo>
                <a:lnTo>
                  <a:pt x="1961" y="499"/>
                </a:lnTo>
                <a:lnTo>
                  <a:pt x="1962" y="496"/>
                </a:lnTo>
                <a:lnTo>
                  <a:pt x="1962" y="494"/>
                </a:lnTo>
                <a:lnTo>
                  <a:pt x="1963" y="493"/>
                </a:lnTo>
                <a:lnTo>
                  <a:pt x="1963" y="493"/>
                </a:lnTo>
                <a:lnTo>
                  <a:pt x="1964" y="494"/>
                </a:lnTo>
                <a:lnTo>
                  <a:pt x="1964" y="495"/>
                </a:lnTo>
                <a:lnTo>
                  <a:pt x="1965" y="497"/>
                </a:lnTo>
                <a:lnTo>
                  <a:pt x="1965" y="498"/>
                </a:lnTo>
                <a:lnTo>
                  <a:pt x="1966" y="480"/>
                </a:lnTo>
                <a:lnTo>
                  <a:pt x="1966" y="403"/>
                </a:lnTo>
                <a:lnTo>
                  <a:pt x="1967" y="377"/>
                </a:lnTo>
                <a:lnTo>
                  <a:pt x="1967" y="467"/>
                </a:lnTo>
                <a:lnTo>
                  <a:pt x="1968" y="511"/>
                </a:lnTo>
                <a:lnTo>
                  <a:pt x="1969" y="506"/>
                </a:lnTo>
                <a:lnTo>
                  <a:pt x="1969" y="501"/>
                </a:lnTo>
                <a:lnTo>
                  <a:pt x="1970" y="492"/>
                </a:lnTo>
                <a:lnTo>
                  <a:pt x="1970" y="487"/>
                </a:lnTo>
                <a:lnTo>
                  <a:pt x="1971" y="491"/>
                </a:lnTo>
                <a:lnTo>
                  <a:pt x="1971" y="494"/>
                </a:lnTo>
                <a:lnTo>
                  <a:pt x="1972" y="497"/>
                </a:lnTo>
                <a:lnTo>
                  <a:pt x="1972" y="499"/>
                </a:lnTo>
                <a:lnTo>
                  <a:pt x="1973" y="501"/>
                </a:lnTo>
                <a:lnTo>
                  <a:pt x="1973" y="502"/>
                </a:lnTo>
                <a:lnTo>
                  <a:pt x="1974" y="504"/>
                </a:lnTo>
                <a:lnTo>
                  <a:pt x="1974" y="504"/>
                </a:lnTo>
                <a:lnTo>
                  <a:pt x="1975" y="504"/>
                </a:lnTo>
                <a:lnTo>
                  <a:pt x="1975" y="504"/>
                </a:lnTo>
                <a:lnTo>
                  <a:pt x="1976" y="504"/>
                </a:lnTo>
                <a:lnTo>
                  <a:pt x="1977" y="504"/>
                </a:lnTo>
                <a:lnTo>
                  <a:pt x="1977" y="504"/>
                </a:lnTo>
                <a:lnTo>
                  <a:pt x="1978" y="504"/>
                </a:lnTo>
                <a:lnTo>
                  <a:pt x="1978" y="504"/>
                </a:lnTo>
                <a:lnTo>
                  <a:pt x="1979" y="504"/>
                </a:lnTo>
                <a:lnTo>
                  <a:pt x="1979" y="504"/>
                </a:lnTo>
                <a:lnTo>
                  <a:pt x="1980" y="505"/>
                </a:lnTo>
                <a:lnTo>
                  <a:pt x="1980" y="505"/>
                </a:lnTo>
                <a:lnTo>
                  <a:pt x="1981" y="506"/>
                </a:lnTo>
                <a:lnTo>
                  <a:pt x="1981" y="507"/>
                </a:lnTo>
                <a:lnTo>
                  <a:pt x="1982" y="508"/>
                </a:lnTo>
                <a:lnTo>
                  <a:pt x="1982" y="509"/>
                </a:lnTo>
                <a:lnTo>
                  <a:pt x="1983" y="510"/>
                </a:lnTo>
                <a:lnTo>
                  <a:pt x="1983" y="512"/>
                </a:lnTo>
                <a:lnTo>
                  <a:pt x="1984" y="513"/>
                </a:lnTo>
                <a:lnTo>
                  <a:pt x="1985" y="513"/>
                </a:lnTo>
                <a:lnTo>
                  <a:pt x="1985" y="513"/>
                </a:lnTo>
                <a:lnTo>
                  <a:pt x="1986" y="514"/>
                </a:lnTo>
                <a:lnTo>
                  <a:pt x="1986" y="515"/>
                </a:lnTo>
                <a:lnTo>
                  <a:pt x="1987" y="515"/>
                </a:lnTo>
                <a:lnTo>
                  <a:pt x="1987" y="515"/>
                </a:lnTo>
                <a:lnTo>
                  <a:pt x="1988" y="516"/>
                </a:lnTo>
                <a:lnTo>
                  <a:pt x="1988" y="517"/>
                </a:lnTo>
                <a:lnTo>
                  <a:pt x="1989" y="516"/>
                </a:lnTo>
                <a:lnTo>
                  <a:pt x="1989" y="513"/>
                </a:lnTo>
                <a:lnTo>
                  <a:pt x="1990" y="508"/>
                </a:lnTo>
                <a:lnTo>
                  <a:pt x="1990" y="505"/>
                </a:lnTo>
                <a:lnTo>
                  <a:pt x="1991" y="502"/>
                </a:lnTo>
                <a:lnTo>
                  <a:pt x="1991" y="501"/>
                </a:lnTo>
                <a:lnTo>
                  <a:pt x="1992" y="500"/>
                </a:lnTo>
                <a:lnTo>
                  <a:pt x="1993" y="499"/>
                </a:lnTo>
                <a:lnTo>
                  <a:pt x="1993" y="500"/>
                </a:lnTo>
                <a:lnTo>
                  <a:pt x="1994" y="502"/>
                </a:lnTo>
                <a:lnTo>
                  <a:pt x="1994" y="504"/>
                </a:lnTo>
                <a:lnTo>
                  <a:pt x="1995" y="508"/>
                </a:lnTo>
                <a:lnTo>
                  <a:pt x="1995" y="512"/>
                </a:lnTo>
                <a:lnTo>
                  <a:pt x="1996" y="515"/>
                </a:lnTo>
                <a:lnTo>
                  <a:pt x="1996" y="512"/>
                </a:lnTo>
                <a:lnTo>
                  <a:pt x="1997" y="505"/>
                </a:lnTo>
                <a:lnTo>
                  <a:pt x="1997" y="497"/>
                </a:lnTo>
                <a:lnTo>
                  <a:pt x="1998" y="489"/>
                </a:lnTo>
                <a:lnTo>
                  <a:pt x="1998" y="477"/>
                </a:lnTo>
                <a:lnTo>
                  <a:pt x="1999" y="478"/>
                </a:lnTo>
                <a:lnTo>
                  <a:pt x="1999" y="492"/>
                </a:lnTo>
                <a:lnTo>
                  <a:pt x="2000" y="491"/>
                </a:lnTo>
                <a:lnTo>
                  <a:pt x="2001" y="496"/>
                </a:lnTo>
                <a:lnTo>
                  <a:pt x="2001" y="509"/>
                </a:lnTo>
                <a:lnTo>
                  <a:pt x="2002" y="511"/>
                </a:lnTo>
                <a:lnTo>
                  <a:pt x="2002" y="506"/>
                </a:lnTo>
                <a:lnTo>
                  <a:pt x="2003" y="503"/>
                </a:lnTo>
                <a:lnTo>
                  <a:pt x="2003" y="503"/>
                </a:lnTo>
                <a:lnTo>
                  <a:pt x="2004" y="506"/>
                </a:lnTo>
                <a:lnTo>
                  <a:pt x="2004" y="512"/>
                </a:lnTo>
                <a:lnTo>
                  <a:pt x="2005" y="515"/>
                </a:lnTo>
                <a:lnTo>
                  <a:pt x="2005" y="516"/>
                </a:lnTo>
                <a:lnTo>
                  <a:pt x="2006" y="515"/>
                </a:lnTo>
                <a:lnTo>
                  <a:pt x="2006" y="499"/>
                </a:lnTo>
                <a:lnTo>
                  <a:pt x="2007" y="482"/>
                </a:lnTo>
                <a:lnTo>
                  <a:pt x="2007" y="475"/>
                </a:lnTo>
                <a:lnTo>
                  <a:pt x="2008" y="482"/>
                </a:lnTo>
                <a:lnTo>
                  <a:pt x="2009" y="500"/>
                </a:lnTo>
                <a:lnTo>
                  <a:pt x="2009" y="509"/>
                </a:lnTo>
                <a:lnTo>
                  <a:pt x="2010" y="511"/>
                </a:lnTo>
                <a:lnTo>
                  <a:pt x="2010" y="513"/>
                </a:lnTo>
                <a:lnTo>
                  <a:pt x="2011" y="506"/>
                </a:lnTo>
                <a:lnTo>
                  <a:pt x="2011" y="495"/>
                </a:lnTo>
                <a:lnTo>
                  <a:pt x="2012" y="493"/>
                </a:lnTo>
                <a:lnTo>
                  <a:pt x="2012" y="495"/>
                </a:lnTo>
                <a:lnTo>
                  <a:pt x="2013" y="505"/>
                </a:lnTo>
                <a:lnTo>
                  <a:pt x="2013" y="510"/>
                </a:lnTo>
                <a:lnTo>
                  <a:pt x="2014" y="501"/>
                </a:lnTo>
                <a:lnTo>
                  <a:pt x="2014" y="489"/>
                </a:lnTo>
                <a:lnTo>
                  <a:pt x="2015" y="481"/>
                </a:lnTo>
                <a:lnTo>
                  <a:pt x="2015" y="476"/>
                </a:lnTo>
                <a:lnTo>
                  <a:pt x="2016" y="476"/>
                </a:lnTo>
                <a:lnTo>
                  <a:pt x="2017" y="478"/>
                </a:lnTo>
                <a:lnTo>
                  <a:pt x="2017" y="485"/>
                </a:lnTo>
                <a:lnTo>
                  <a:pt x="2018" y="495"/>
                </a:lnTo>
                <a:lnTo>
                  <a:pt x="2018" y="509"/>
                </a:lnTo>
                <a:lnTo>
                  <a:pt x="2019" y="509"/>
                </a:lnTo>
                <a:lnTo>
                  <a:pt x="2019" y="487"/>
                </a:lnTo>
                <a:lnTo>
                  <a:pt x="2020" y="478"/>
                </a:lnTo>
                <a:lnTo>
                  <a:pt x="2021" y="493"/>
                </a:lnTo>
                <a:lnTo>
                  <a:pt x="2021" y="502"/>
                </a:lnTo>
                <a:lnTo>
                  <a:pt x="2022" y="499"/>
                </a:lnTo>
                <a:lnTo>
                  <a:pt x="2022" y="492"/>
                </a:lnTo>
                <a:lnTo>
                  <a:pt x="2023" y="456"/>
                </a:lnTo>
                <a:lnTo>
                  <a:pt x="2023" y="386"/>
                </a:lnTo>
                <a:lnTo>
                  <a:pt x="2024" y="402"/>
                </a:lnTo>
                <a:lnTo>
                  <a:pt x="2024" y="452"/>
                </a:lnTo>
                <a:lnTo>
                  <a:pt x="2025" y="450"/>
                </a:lnTo>
                <a:lnTo>
                  <a:pt x="2025" y="459"/>
                </a:lnTo>
                <a:lnTo>
                  <a:pt x="2026" y="478"/>
                </a:lnTo>
                <a:lnTo>
                  <a:pt x="2026" y="495"/>
                </a:lnTo>
                <a:lnTo>
                  <a:pt x="2027" y="507"/>
                </a:lnTo>
                <a:lnTo>
                  <a:pt x="2027" y="511"/>
                </a:lnTo>
                <a:lnTo>
                  <a:pt x="2028" y="507"/>
                </a:lnTo>
                <a:lnTo>
                  <a:pt x="2029" y="502"/>
                </a:lnTo>
                <a:lnTo>
                  <a:pt x="2029" y="498"/>
                </a:lnTo>
                <a:lnTo>
                  <a:pt x="2030" y="496"/>
                </a:lnTo>
                <a:lnTo>
                  <a:pt x="2030" y="493"/>
                </a:lnTo>
                <a:lnTo>
                  <a:pt x="2031" y="492"/>
                </a:lnTo>
                <a:lnTo>
                  <a:pt x="2031" y="492"/>
                </a:lnTo>
                <a:lnTo>
                  <a:pt x="2032" y="495"/>
                </a:lnTo>
                <a:lnTo>
                  <a:pt x="2032" y="495"/>
                </a:lnTo>
                <a:lnTo>
                  <a:pt x="2033" y="487"/>
                </a:lnTo>
                <a:lnTo>
                  <a:pt x="2033" y="486"/>
                </a:lnTo>
                <a:lnTo>
                  <a:pt x="2034" y="502"/>
                </a:lnTo>
                <a:lnTo>
                  <a:pt x="2034" y="510"/>
                </a:lnTo>
                <a:lnTo>
                  <a:pt x="2035" y="499"/>
                </a:lnTo>
                <a:lnTo>
                  <a:pt x="2035" y="486"/>
                </a:lnTo>
                <a:lnTo>
                  <a:pt x="2036" y="477"/>
                </a:lnTo>
                <a:lnTo>
                  <a:pt x="2037" y="472"/>
                </a:lnTo>
                <a:lnTo>
                  <a:pt x="2037" y="471"/>
                </a:lnTo>
                <a:lnTo>
                  <a:pt x="2038" y="474"/>
                </a:lnTo>
                <a:lnTo>
                  <a:pt x="2038" y="480"/>
                </a:lnTo>
                <a:lnTo>
                  <a:pt x="2039" y="491"/>
                </a:lnTo>
                <a:lnTo>
                  <a:pt x="2039" y="505"/>
                </a:lnTo>
                <a:lnTo>
                  <a:pt x="2040" y="508"/>
                </a:lnTo>
                <a:lnTo>
                  <a:pt x="2040" y="503"/>
                </a:lnTo>
                <a:lnTo>
                  <a:pt x="2041" y="475"/>
                </a:lnTo>
                <a:lnTo>
                  <a:pt x="2041" y="411"/>
                </a:lnTo>
                <a:lnTo>
                  <a:pt x="2042" y="416"/>
                </a:lnTo>
                <a:lnTo>
                  <a:pt x="2042" y="482"/>
                </a:lnTo>
                <a:lnTo>
                  <a:pt x="2043" y="508"/>
                </a:lnTo>
                <a:lnTo>
                  <a:pt x="2043" y="506"/>
                </a:lnTo>
                <a:lnTo>
                  <a:pt x="2044" y="504"/>
                </a:lnTo>
                <a:lnTo>
                  <a:pt x="2045" y="502"/>
                </a:lnTo>
                <a:lnTo>
                  <a:pt x="2045" y="503"/>
                </a:lnTo>
                <a:lnTo>
                  <a:pt x="2046" y="505"/>
                </a:lnTo>
                <a:lnTo>
                  <a:pt x="2046" y="505"/>
                </a:lnTo>
                <a:lnTo>
                  <a:pt x="2047" y="507"/>
                </a:lnTo>
                <a:lnTo>
                  <a:pt x="2047" y="509"/>
                </a:lnTo>
                <a:lnTo>
                  <a:pt x="2048" y="510"/>
                </a:lnTo>
                <a:lnTo>
                  <a:pt x="2048" y="511"/>
                </a:lnTo>
                <a:lnTo>
                  <a:pt x="2049" y="515"/>
                </a:lnTo>
                <a:lnTo>
                  <a:pt x="2049" y="515"/>
                </a:lnTo>
                <a:lnTo>
                  <a:pt x="2050" y="478"/>
                </a:lnTo>
                <a:lnTo>
                  <a:pt x="2050" y="400"/>
                </a:lnTo>
                <a:lnTo>
                  <a:pt x="2051" y="416"/>
                </a:lnTo>
                <a:lnTo>
                  <a:pt x="2051" y="491"/>
                </a:lnTo>
                <a:lnTo>
                  <a:pt x="2052" y="512"/>
                </a:lnTo>
                <a:lnTo>
                  <a:pt x="2053" y="513"/>
                </a:lnTo>
                <a:lnTo>
                  <a:pt x="2053" y="513"/>
                </a:lnTo>
                <a:lnTo>
                  <a:pt x="2054" y="512"/>
                </a:lnTo>
                <a:lnTo>
                  <a:pt x="2054" y="512"/>
                </a:lnTo>
                <a:lnTo>
                  <a:pt x="2055" y="431"/>
                </a:lnTo>
                <a:lnTo>
                  <a:pt x="2055" y="367"/>
                </a:lnTo>
                <a:lnTo>
                  <a:pt x="2056" y="419"/>
                </a:lnTo>
                <a:lnTo>
                  <a:pt x="2056" y="464"/>
                </a:lnTo>
                <a:lnTo>
                  <a:pt x="2057" y="479"/>
                </a:lnTo>
                <a:lnTo>
                  <a:pt x="2057" y="424"/>
                </a:lnTo>
                <a:lnTo>
                  <a:pt x="2058" y="419"/>
                </a:lnTo>
                <a:lnTo>
                  <a:pt x="2058" y="491"/>
                </a:lnTo>
                <a:lnTo>
                  <a:pt x="2059" y="509"/>
                </a:lnTo>
                <a:lnTo>
                  <a:pt x="2059" y="512"/>
                </a:lnTo>
                <a:lnTo>
                  <a:pt x="2060" y="514"/>
                </a:lnTo>
                <a:lnTo>
                  <a:pt x="2061" y="514"/>
                </a:lnTo>
                <a:lnTo>
                  <a:pt x="2061" y="510"/>
                </a:lnTo>
                <a:lnTo>
                  <a:pt x="2062" y="507"/>
                </a:lnTo>
                <a:lnTo>
                  <a:pt x="2062" y="503"/>
                </a:lnTo>
                <a:lnTo>
                  <a:pt x="2063" y="493"/>
                </a:lnTo>
                <a:lnTo>
                  <a:pt x="2063" y="489"/>
                </a:lnTo>
                <a:lnTo>
                  <a:pt x="2064" y="494"/>
                </a:lnTo>
                <a:lnTo>
                  <a:pt x="2064" y="498"/>
                </a:lnTo>
                <a:lnTo>
                  <a:pt x="2065" y="501"/>
                </a:lnTo>
                <a:lnTo>
                  <a:pt x="2065" y="504"/>
                </a:lnTo>
                <a:lnTo>
                  <a:pt x="2066" y="491"/>
                </a:lnTo>
                <a:lnTo>
                  <a:pt x="2066" y="473"/>
                </a:lnTo>
                <a:lnTo>
                  <a:pt x="2067" y="462"/>
                </a:lnTo>
                <a:lnTo>
                  <a:pt x="2067" y="457"/>
                </a:lnTo>
                <a:lnTo>
                  <a:pt x="2068" y="459"/>
                </a:lnTo>
                <a:lnTo>
                  <a:pt x="2069" y="467"/>
                </a:lnTo>
                <a:lnTo>
                  <a:pt x="2069" y="480"/>
                </a:lnTo>
                <a:lnTo>
                  <a:pt x="2070" y="501"/>
                </a:lnTo>
                <a:lnTo>
                  <a:pt x="2070" y="500"/>
                </a:lnTo>
                <a:lnTo>
                  <a:pt x="2071" y="481"/>
                </a:lnTo>
                <a:lnTo>
                  <a:pt x="2071" y="484"/>
                </a:lnTo>
                <a:lnTo>
                  <a:pt x="2072" y="494"/>
                </a:lnTo>
                <a:lnTo>
                  <a:pt x="2072" y="495"/>
                </a:lnTo>
                <a:lnTo>
                  <a:pt x="2073" y="489"/>
                </a:lnTo>
                <a:lnTo>
                  <a:pt x="2073" y="478"/>
                </a:lnTo>
                <a:lnTo>
                  <a:pt x="2074" y="475"/>
                </a:lnTo>
                <a:lnTo>
                  <a:pt x="2074" y="485"/>
                </a:lnTo>
                <a:lnTo>
                  <a:pt x="2075" y="503"/>
                </a:lnTo>
                <a:lnTo>
                  <a:pt x="2075" y="510"/>
                </a:lnTo>
                <a:lnTo>
                  <a:pt x="2076" y="500"/>
                </a:lnTo>
                <a:lnTo>
                  <a:pt x="2077" y="490"/>
                </a:lnTo>
                <a:lnTo>
                  <a:pt x="2077" y="482"/>
                </a:lnTo>
                <a:lnTo>
                  <a:pt x="2078" y="478"/>
                </a:lnTo>
                <a:lnTo>
                  <a:pt x="2078" y="478"/>
                </a:lnTo>
                <a:lnTo>
                  <a:pt x="2079" y="480"/>
                </a:lnTo>
                <a:lnTo>
                  <a:pt x="2079" y="486"/>
                </a:lnTo>
                <a:lnTo>
                  <a:pt x="2080" y="495"/>
                </a:lnTo>
                <a:lnTo>
                  <a:pt x="2080" y="504"/>
                </a:lnTo>
                <a:lnTo>
                  <a:pt x="2081" y="503"/>
                </a:lnTo>
                <a:lnTo>
                  <a:pt x="2081" y="494"/>
                </a:lnTo>
                <a:lnTo>
                  <a:pt x="2082" y="490"/>
                </a:lnTo>
                <a:lnTo>
                  <a:pt x="2082" y="492"/>
                </a:lnTo>
                <a:lnTo>
                  <a:pt x="2083" y="484"/>
                </a:lnTo>
                <a:lnTo>
                  <a:pt x="2083" y="470"/>
                </a:lnTo>
                <a:lnTo>
                  <a:pt x="2084" y="431"/>
                </a:lnTo>
                <a:lnTo>
                  <a:pt x="2085" y="448"/>
                </a:lnTo>
                <a:lnTo>
                  <a:pt x="2085" y="505"/>
                </a:lnTo>
                <a:lnTo>
                  <a:pt x="2086" y="514"/>
                </a:lnTo>
                <a:lnTo>
                  <a:pt x="2086" y="515"/>
                </a:lnTo>
                <a:lnTo>
                  <a:pt x="2087" y="515"/>
                </a:lnTo>
                <a:lnTo>
                  <a:pt x="2087" y="514"/>
                </a:lnTo>
                <a:lnTo>
                  <a:pt x="2088" y="512"/>
                </a:lnTo>
                <a:lnTo>
                  <a:pt x="2088" y="512"/>
                </a:lnTo>
                <a:lnTo>
                  <a:pt x="2089" y="513"/>
                </a:lnTo>
                <a:lnTo>
                  <a:pt x="2090" y="515"/>
                </a:lnTo>
                <a:lnTo>
                  <a:pt x="2090" y="516"/>
                </a:lnTo>
                <a:lnTo>
                  <a:pt x="2091" y="487"/>
                </a:lnTo>
                <a:lnTo>
                  <a:pt x="2091" y="448"/>
                </a:lnTo>
                <a:lnTo>
                  <a:pt x="2092" y="471"/>
                </a:lnTo>
                <a:lnTo>
                  <a:pt x="2092" y="495"/>
                </a:lnTo>
                <a:lnTo>
                  <a:pt x="2093" y="458"/>
                </a:lnTo>
                <a:lnTo>
                  <a:pt x="2093" y="448"/>
                </a:lnTo>
                <a:lnTo>
                  <a:pt x="2094" y="449"/>
                </a:lnTo>
                <a:lnTo>
                  <a:pt x="2094" y="438"/>
                </a:lnTo>
                <a:lnTo>
                  <a:pt x="2095" y="466"/>
                </a:lnTo>
                <a:lnTo>
                  <a:pt x="2095" y="482"/>
                </a:lnTo>
                <a:lnTo>
                  <a:pt x="2096" y="490"/>
                </a:lnTo>
                <a:lnTo>
                  <a:pt x="2097" y="504"/>
                </a:lnTo>
                <a:lnTo>
                  <a:pt x="2097" y="514"/>
                </a:lnTo>
                <a:lnTo>
                  <a:pt x="2098" y="510"/>
                </a:lnTo>
                <a:lnTo>
                  <a:pt x="2098" y="502"/>
                </a:lnTo>
                <a:lnTo>
                  <a:pt x="2099" y="497"/>
                </a:lnTo>
                <a:lnTo>
                  <a:pt x="2099" y="493"/>
                </a:lnTo>
                <a:lnTo>
                  <a:pt x="2100" y="491"/>
                </a:lnTo>
                <a:lnTo>
                  <a:pt x="2100" y="492"/>
                </a:lnTo>
                <a:lnTo>
                  <a:pt x="2101" y="494"/>
                </a:lnTo>
                <a:lnTo>
                  <a:pt x="2101" y="498"/>
                </a:lnTo>
                <a:lnTo>
                  <a:pt x="2102" y="504"/>
                </a:lnTo>
                <a:lnTo>
                  <a:pt x="2102" y="510"/>
                </a:lnTo>
                <a:lnTo>
                  <a:pt x="2103" y="508"/>
                </a:lnTo>
                <a:lnTo>
                  <a:pt x="2103" y="500"/>
                </a:lnTo>
                <a:lnTo>
                  <a:pt x="2104" y="497"/>
                </a:lnTo>
                <a:lnTo>
                  <a:pt x="2105" y="494"/>
                </a:lnTo>
                <a:lnTo>
                  <a:pt x="2105" y="487"/>
                </a:lnTo>
                <a:lnTo>
                  <a:pt x="2106" y="484"/>
                </a:lnTo>
                <a:lnTo>
                  <a:pt x="2106" y="491"/>
                </a:lnTo>
                <a:lnTo>
                  <a:pt x="2107" y="499"/>
                </a:lnTo>
                <a:lnTo>
                  <a:pt x="2107" y="501"/>
                </a:lnTo>
                <a:lnTo>
                  <a:pt x="2108" y="501"/>
                </a:lnTo>
                <a:lnTo>
                  <a:pt x="2108" y="500"/>
                </a:lnTo>
                <a:lnTo>
                  <a:pt x="2109" y="497"/>
                </a:lnTo>
                <a:lnTo>
                  <a:pt x="2109" y="499"/>
                </a:lnTo>
                <a:lnTo>
                  <a:pt x="2110" y="503"/>
                </a:lnTo>
                <a:lnTo>
                  <a:pt x="2110" y="507"/>
                </a:lnTo>
                <a:lnTo>
                  <a:pt x="2111" y="512"/>
                </a:lnTo>
                <a:lnTo>
                  <a:pt x="2111" y="515"/>
                </a:lnTo>
                <a:lnTo>
                  <a:pt x="2112" y="515"/>
                </a:lnTo>
                <a:lnTo>
                  <a:pt x="2113" y="513"/>
                </a:lnTo>
                <a:lnTo>
                  <a:pt x="2113" y="508"/>
                </a:lnTo>
                <a:lnTo>
                  <a:pt x="2114" y="504"/>
                </a:lnTo>
                <a:lnTo>
                  <a:pt x="2114" y="503"/>
                </a:lnTo>
                <a:lnTo>
                  <a:pt x="2115" y="501"/>
                </a:lnTo>
                <a:lnTo>
                  <a:pt x="2115" y="499"/>
                </a:lnTo>
                <a:lnTo>
                  <a:pt x="2116" y="497"/>
                </a:lnTo>
                <a:lnTo>
                  <a:pt x="2116" y="500"/>
                </a:lnTo>
                <a:lnTo>
                  <a:pt x="2117" y="505"/>
                </a:lnTo>
                <a:lnTo>
                  <a:pt x="2117" y="507"/>
                </a:lnTo>
                <a:lnTo>
                  <a:pt x="2118" y="506"/>
                </a:lnTo>
                <a:lnTo>
                  <a:pt x="2118" y="507"/>
                </a:lnTo>
                <a:lnTo>
                  <a:pt x="2119" y="512"/>
                </a:lnTo>
                <a:lnTo>
                  <a:pt x="2119" y="515"/>
                </a:lnTo>
                <a:lnTo>
                  <a:pt x="2120" y="515"/>
                </a:lnTo>
                <a:lnTo>
                  <a:pt x="2121" y="514"/>
                </a:lnTo>
                <a:lnTo>
                  <a:pt x="2121" y="512"/>
                </a:lnTo>
                <a:lnTo>
                  <a:pt x="2122" y="512"/>
                </a:lnTo>
                <a:lnTo>
                  <a:pt x="2122" y="514"/>
                </a:lnTo>
                <a:lnTo>
                  <a:pt x="2123" y="513"/>
                </a:lnTo>
                <a:lnTo>
                  <a:pt x="2123" y="514"/>
                </a:lnTo>
                <a:lnTo>
                  <a:pt x="2124" y="515"/>
                </a:lnTo>
                <a:lnTo>
                  <a:pt x="2124" y="515"/>
                </a:lnTo>
                <a:lnTo>
                  <a:pt x="2125" y="516"/>
                </a:lnTo>
                <a:lnTo>
                  <a:pt x="2125" y="515"/>
                </a:lnTo>
                <a:lnTo>
                  <a:pt x="2126" y="508"/>
                </a:lnTo>
                <a:lnTo>
                  <a:pt x="2126" y="504"/>
                </a:lnTo>
                <a:lnTo>
                  <a:pt x="2127" y="510"/>
                </a:lnTo>
                <a:lnTo>
                  <a:pt x="2127" y="512"/>
                </a:lnTo>
                <a:lnTo>
                  <a:pt x="2128" y="508"/>
                </a:lnTo>
                <a:lnTo>
                  <a:pt x="2129" y="508"/>
                </a:lnTo>
                <a:lnTo>
                  <a:pt x="2129" y="511"/>
                </a:lnTo>
                <a:lnTo>
                  <a:pt x="2130" y="515"/>
                </a:lnTo>
                <a:lnTo>
                  <a:pt x="2130" y="516"/>
                </a:lnTo>
                <a:lnTo>
                  <a:pt x="2131" y="516"/>
                </a:lnTo>
                <a:lnTo>
                  <a:pt x="2131" y="516"/>
                </a:lnTo>
                <a:lnTo>
                  <a:pt x="2132" y="515"/>
                </a:lnTo>
                <a:lnTo>
                  <a:pt x="2132" y="510"/>
                </a:lnTo>
                <a:lnTo>
                  <a:pt x="2133" y="505"/>
                </a:lnTo>
                <a:lnTo>
                  <a:pt x="2133" y="500"/>
                </a:lnTo>
                <a:lnTo>
                  <a:pt x="2134" y="496"/>
                </a:lnTo>
                <a:lnTo>
                  <a:pt x="2134" y="493"/>
                </a:lnTo>
                <a:lnTo>
                  <a:pt x="2135" y="490"/>
                </a:lnTo>
                <a:lnTo>
                  <a:pt x="2135" y="488"/>
                </a:lnTo>
                <a:lnTo>
                  <a:pt x="2136" y="487"/>
                </a:lnTo>
                <a:lnTo>
                  <a:pt x="2137" y="486"/>
                </a:lnTo>
                <a:lnTo>
                  <a:pt x="2137" y="486"/>
                </a:lnTo>
                <a:lnTo>
                  <a:pt x="2138" y="486"/>
                </a:lnTo>
                <a:lnTo>
                  <a:pt x="2138" y="487"/>
                </a:lnTo>
                <a:lnTo>
                  <a:pt x="2139" y="489"/>
                </a:lnTo>
                <a:lnTo>
                  <a:pt x="2139" y="492"/>
                </a:lnTo>
                <a:lnTo>
                  <a:pt x="2140" y="495"/>
                </a:lnTo>
                <a:lnTo>
                  <a:pt x="2140" y="499"/>
                </a:lnTo>
                <a:lnTo>
                  <a:pt x="2141" y="503"/>
                </a:lnTo>
                <a:lnTo>
                  <a:pt x="2141" y="508"/>
                </a:lnTo>
                <a:lnTo>
                  <a:pt x="2142" y="514"/>
                </a:lnTo>
                <a:lnTo>
                  <a:pt x="2142" y="516"/>
                </a:lnTo>
                <a:lnTo>
                  <a:pt x="2143" y="513"/>
                </a:lnTo>
                <a:lnTo>
                  <a:pt x="2143" y="509"/>
                </a:lnTo>
                <a:lnTo>
                  <a:pt x="2144" y="507"/>
                </a:lnTo>
                <a:lnTo>
                  <a:pt x="2145" y="506"/>
                </a:lnTo>
                <a:lnTo>
                  <a:pt x="2145" y="505"/>
                </a:lnTo>
                <a:lnTo>
                  <a:pt x="2146" y="505"/>
                </a:lnTo>
                <a:lnTo>
                  <a:pt x="2146" y="505"/>
                </a:lnTo>
                <a:lnTo>
                  <a:pt x="2147" y="506"/>
                </a:lnTo>
                <a:lnTo>
                  <a:pt x="2147" y="506"/>
                </a:lnTo>
                <a:lnTo>
                  <a:pt x="2148" y="507"/>
                </a:lnTo>
                <a:lnTo>
                  <a:pt x="2148" y="508"/>
                </a:lnTo>
                <a:lnTo>
                  <a:pt x="2149" y="508"/>
                </a:lnTo>
                <a:lnTo>
                  <a:pt x="2149" y="511"/>
                </a:lnTo>
                <a:lnTo>
                  <a:pt x="2150" y="515"/>
                </a:lnTo>
                <a:lnTo>
                  <a:pt x="2150" y="515"/>
                </a:lnTo>
                <a:lnTo>
                  <a:pt x="2151" y="515"/>
                </a:lnTo>
                <a:lnTo>
                  <a:pt x="2151" y="515"/>
                </a:lnTo>
                <a:lnTo>
                  <a:pt x="2152" y="516"/>
                </a:lnTo>
                <a:lnTo>
                  <a:pt x="2153" y="517"/>
                </a:lnTo>
                <a:lnTo>
                  <a:pt x="2153" y="517"/>
                </a:lnTo>
                <a:lnTo>
                  <a:pt x="2154" y="517"/>
                </a:lnTo>
                <a:lnTo>
                  <a:pt x="2154" y="515"/>
                </a:lnTo>
                <a:lnTo>
                  <a:pt x="2155" y="513"/>
                </a:lnTo>
                <a:lnTo>
                  <a:pt x="2155" y="514"/>
                </a:lnTo>
                <a:lnTo>
                  <a:pt x="2156" y="515"/>
                </a:lnTo>
                <a:lnTo>
                  <a:pt x="2156" y="516"/>
                </a:lnTo>
                <a:lnTo>
                  <a:pt x="2157" y="517"/>
                </a:lnTo>
                <a:lnTo>
                  <a:pt x="2157" y="517"/>
                </a:lnTo>
                <a:lnTo>
                  <a:pt x="2158" y="517"/>
                </a:lnTo>
                <a:lnTo>
                  <a:pt x="2159" y="516"/>
                </a:lnTo>
                <a:lnTo>
                  <a:pt x="2159" y="515"/>
                </a:lnTo>
                <a:lnTo>
                  <a:pt x="2160" y="515"/>
                </a:lnTo>
                <a:lnTo>
                  <a:pt x="2160" y="514"/>
                </a:lnTo>
                <a:lnTo>
                  <a:pt x="2161" y="516"/>
                </a:lnTo>
                <a:lnTo>
                  <a:pt x="2161" y="516"/>
                </a:lnTo>
                <a:lnTo>
                  <a:pt x="2162" y="515"/>
                </a:lnTo>
                <a:lnTo>
                  <a:pt x="2162" y="513"/>
                </a:lnTo>
                <a:lnTo>
                  <a:pt x="2163" y="512"/>
                </a:lnTo>
                <a:lnTo>
                  <a:pt x="2163" y="512"/>
                </a:lnTo>
                <a:lnTo>
                  <a:pt x="2164" y="511"/>
                </a:lnTo>
                <a:lnTo>
                  <a:pt x="2165" y="513"/>
                </a:lnTo>
                <a:lnTo>
                  <a:pt x="2165" y="516"/>
                </a:lnTo>
                <a:lnTo>
                  <a:pt x="2166" y="517"/>
                </a:lnTo>
                <a:lnTo>
                  <a:pt x="2166" y="517"/>
                </a:lnTo>
                <a:lnTo>
                  <a:pt x="2167" y="517"/>
                </a:lnTo>
                <a:lnTo>
                  <a:pt x="2167" y="517"/>
                </a:lnTo>
                <a:lnTo>
                  <a:pt x="2168" y="517"/>
                </a:lnTo>
                <a:lnTo>
                  <a:pt x="2168" y="516"/>
                </a:lnTo>
                <a:lnTo>
                  <a:pt x="2169" y="517"/>
                </a:lnTo>
                <a:lnTo>
                  <a:pt x="2169" y="516"/>
                </a:lnTo>
                <a:lnTo>
                  <a:pt x="2170" y="515"/>
                </a:lnTo>
                <a:lnTo>
                  <a:pt x="2170" y="513"/>
                </a:lnTo>
                <a:lnTo>
                  <a:pt x="2171" y="513"/>
                </a:lnTo>
                <a:lnTo>
                  <a:pt x="2171" y="514"/>
                </a:lnTo>
                <a:lnTo>
                  <a:pt x="2172" y="516"/>
                </a:lnTo>
                <a:lnTo>
                  <a:pt x="2173" y="517"/>
                </a:lnTo>
                <a:lnTo>
                  <a:pt x="2173" y="517"/>
                </a:lnTo>
                <a:lnTo>
                  <a:pt x="2174" y="517"/>
                </a:lnTo>
                <a:lnTo>
                  <a:pt x="2174" y="517"/>
                </a:lnTo>
                <a:lnTo>
                  <a:pt x="2175" y="517"/>
                </a:lnTo>
                <a:lnTo>
                  <a:pt x="2175" y="516"/>
                </a:lnTo>
                <a:lnTo>
                  <a:pt x="2176" y="514"/>
                </a:lnTo>
                <a:lnTo>
                  <a:pt x="2176" y="513"/>
                </a:lnTo>
              </a:path>
            </a:pathLst>
          </a:custGeom>
          <a:noFill/>
          <a:ln w="4763" cap="flat">
            <a:solidFill>
              <a:srgbClr val="66CC66"/>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06" name="Rectangle 134">
            <a:extLst>
              <a:ext uri="{FF2B5EF4-FFF2-40B4-BE49-F238E27FC236}">
                <a16:creationId xmlns:a16="http://schemas.microsoft.com/office/drawing/2014/main" id="{CCF493DD-1B6F-4FBB-B980-30C291FC8E5A}"/>
              </a:ext>
            </a:extLst>
          </p:cNvPr>
          <p:cNvSpPr>
            <a:spLocks noChangeArrowheads="1"/>
          </p:cNvSpPr>
          <p:nvPr/>
        </p:nvSpPr>
        <p:spPr bwMode="auto">
          <a:xfrm>
            <a:off x="3900488" y="3751263"/>
            <a:ext cx="560387" cy="3349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7" name="Rectangle 135">
            <a:extLst>
              <a:ext uri="{FF2B5EF4-FFF2-40B4-BE49-F238E27FC236}">
                <a16:creationId xmlns:a16="http://schemas.microsoft.com/office/drawing/2014/main" id="{9B52FD8D-FBAE-4A74-BE48-CE1F1ED79062}"/>
              </a:ext>
            </a:extLst>
          </p:cNvPr>
          <p:cNvSpPr>
            <a:spLocks noChangeArrowheads="1"/>
          </p:cNvSpPr>
          <p:nvPr/>
        </p:nvSpPr>
        <p:spPr bwMode="auto">
          <a:xfrm>
            <a:off x="4276725" y="3763963"/>
            <a:ext cx="203200" cy="125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000000"/>
                </a:solidFill>
                <a:effectLst/>
                <a:latin typeface="Arial" panose="020B0604020202020204" pitchFamily="34" charset="0"/>
              </a:rPr>
              <a:t>IMU</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08" name="Line 136">
            <a:extLst>
              <a:ext uri="{FF2B5EF4-FFF2-40B4-BE49-F238E27FC236}">
                <a16:creationId xmlns:a16="http://schemas.microsoft.com/office/drawing/2014/main" id="{F84B697D-76D4-4E00-805F-65C14B70E131}"/>
              </a:ext>
            </a:extLst>
          </p:cNvPr>
          <p:cNvSpPr>
            <a:spLocks noChangeShapeType="1"/>
          </p:cNvSpPr>
          <p:nvPr/>
        </p:nvSpPr>
        <p:spPr bwMode="auto">
          <a:xfrm>
            <a:off x="3932238" y="3816350"/>
            <a:ext cx="320675" cy="0"/>
          </a:xfrm>
          <a:prstGeom prst="line">
            <a:avLst/>
          </a:prstGeom>
          <a:noFill/>
          <a:ln w="4763" cap="flat">
            <a:solidFill>
              <a:srgbClr val="3333E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09" name="Rectangle 137">
            <a:extLst>
              <a:ext uri="{FF2B5EF4-FFF2-40B4-BE49-F238E27FC236}">
                <a16:creationId xmlns:a16="http://schemas.microsoft.com/office/drawing/2014/main" id="{49838B0F-70AC-4896-9AA1-B032E80844BC}"/>
              </a:ext>
            </a:extLst>
          </p:cNvPr>
          <p:cNvSpPr>
            <a:spLocks noChangeArrowheads="1"/>
          </p:cNvSpPr>
          <p:nvPr/>
        </p:nvSpPr>
        <p:spPr bwMode="auto">
          <a:xfrm>
            <a:off x="4276725" y="3868738"/>
            <a:ext cx="127000" cy="125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000000"/>
                </a:solidFill>
                <a:effectLst/>
                <a:latin typeface="Arial" panose="020B0604020202020204" pitchFamily="34" charset="0"/>
              </a:rPr>
              <a:t>Rt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10" name="Line 138">
            <a:extLst>
              <a:ext uri="{FF2B5EF4-FFF2-40B4-BE49-F238E27FC236}">
                <a16:creationId xmlns:a16="http://schemas.microsoft.com/office/drawing/2014/main" id="{8675B547-E640-42DE-860D-F0B2077D95DD}"/>
              </a:ext>
            </a:extLst>
          </p:cNvPr>
          <p:cNvSpPr>
            <a:spLocks noChangeShapeType="1"/>
          </p:cNvSpPr>
          <p:nvPr/>
        </p:nvSpPr>
        <p:spPr bwMode="auto">
          <a:xfrm>
            <a:off x="3932238" y="3917950"/>
            <a:ext cx="320675" cy="0"/>
          </a:xfrm>
          <a:prstGeom prst="line">
            <a:avLst/>
          </a:prstGeom>
          <a:noFill/>
          <a:ln w="4763" cap="flat">
            <a:solidFill>
              <a:srgbClr val="33E633"/>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1" name="Rectangle 139">
            <a:extLst>
              <a:ext uri="{FF2B5EF4-FFF2-40B4-BE49-F238E27FC236}">
                <a16:creationId xmlns:a16="http://schemas.microsoft.com/office/drawing/2014/main" id="{1EEFE53F-B87F-40CF-9F10-7B0D4EF55ADF}"/>
              </a:ext>
            </a:extLst>
          </p:cNvPr>
          <p:cNvSpPr>
            <a:spLocks noChangeArrowheads="1"/>
          </p:cNvSpPr>
          <p:nvPr/>
        </p:nvSpPr>
        <p:spPr bwMode="auto">
          <a:xfrm>
            <a:off x="4276725" y="3967163"/>
            <a:ext cx="114300" cy="125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000000"/>
                </a:solidFill>
                <a:effectLst/>
                <a:latin typeface="Arial" panose="020B0604020202020204" pitchFamily="34" charset="0"/>
              </a:rPr>
              <a:t>Lt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12" name="Line 140">
            <a:extLst>
              <a:ext uri="{FF2B5EF4-FFF2-40B4-BE49-F238E27FC236}">
                <a16:creationId xmlns:a16="http://schemas.microsoft.com/office/drawing/2014/main" id="{A5349368-D758-43A9-80BE-25CE52837D0C}"/>
              </a:ext>
            </a:extLst>
          </p:cNvPr>
          <p:cNvSpPr>
            <a:spLocks noChangeShapeType="1"/>
          </p:cNvSpPr>
          <p:nvPr/>
        </p:nvSpPr>
        <p:spPr bwMode="auto">
          <a:xfrm>
            <a:off x="3932238" y="4021138"/>
            <a:ext cx="320675" cy="0"/>
          </a:xfrm>
          <a:prstGeom prst="line">
            <a:avLst/>
          </a:prstGeom>
          <a:noFill/>
          <a:ln w="4763" cap="flat">
            <a:solidFill>
              <a:srgbClr val="66CC6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3" name="Rectangle 141">
            <a:extLst>
              <a:ext uri="{FF2B5EF4-FFF2-40B4-BE49-F238E27FC236}">
                <a16:creationId xmlns:a16="http://schemas.microsoft.com/office/drawing/2014/main" id="{0B22A1CB-6694-42E7-84BE-55D42C1B5028}"/>
              </a:ext>
            </a:extLst>
          </p:cNvPr>
          <p:cNvSpPr>
            <a:spLocks noChangeArrowheads="1"/>
          </p:cNvSpPr>
          <p:nvPr/>
        </p:nvSpPr>
        <p:spPr bwMode="auto">
          <a:xfrm>
            <a:off x="3900488" y="3751263"/>
            <a:ext cx="560387" cy="334963"/>
          </a:xfrm>
          <a:prstGeom prst="rect">
            <a:avLst/>
          </a:prstGeom>
          <a:noFill/>
          <a:ln w="4763" cap="flat">
            <a:solidFill>
              <a:srgbClr val="26262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4" name="Rectangle 142">
            <a:extLst>
              <a:ext uri="{FF2B5EF4-FFF2-40B4-BE49-F238E27FC236}">
                <a16:creationId xmlns:a16="http://schemas.microsoft.com/office/drawing/2014/main" id="{89716FA2-3F80-490E-BAA3-2AD8169E71EE}"/>
              </a:ext>
            </a:extLst>
          </p:cNvPr>
          <p:cNvSpPr>
            <a:spLocks noChangeArrowheads="1"/>
          </p:cNvSpPr>
          <p:nvPr/>
        </p:nvSpPr>
        <p:spPr bwMode="auto">
          <a:xfrm>
            <a:off x="4448175" y="5287963"/>
            <a:ext cx="3454400" cy="8207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5" name="Line 143">
            <a:extLst>
              <a:ext uri="{FF2B5EF4-FFF2-40B4-BE49-F238E27FC236}">
                <a16:creationId xmlns:a16="http://schemas.microsoft.com/office/drawing/2014/main" id="{5CDA2726-CCCF-4A88-8773-A3233A5115D6}"/>
              </a:ext>
            </a:extLst>
          </p:cNvPr>
          <p:cNvSpPr>
            <a:spLocks noChangeShapeType="1"/>
          </p:cNvSpPr>
          <p:nvPr/>
        </p:nvSpPr>
        <p:spPr bwMode="auto">
          <a:xfrm>
            <a:off x="4448175" y="6108700"/>
            <a:ext cx="3454400"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6" name="Line 144">
            <a:extLst>
              <a:ext uri="{FF2B5EF4-FFF2-40B4-BE49-F238E27FC236}">
                <a16:creationId xmlns:a16="http://schemas.microsoft.com/office/drawing/2014/main" id="{953C1106-5FF9-4F32-87B4-0747BAECF41B}"/>
              </a:ext>
            </a:extLst>
          </p:cNvPr>
          <p:cNvSpPr>
            <a:spLocks noChangeShapeType="1"/>
          </p:cNvSpPr>
          <p:nvPr/>
        </p:nvSpPr>
        <p:spPr bwMode="auto">
          <a:xfrm>
            <a:off x="4448175" y="5287963"/>
            <a:ext cx="3454400"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7" name="Line 145">
            <a:extLst>
              <a:ext uri="{FF2B5EF4-FFF2-40B4-BE49-F238E27FC236}">
                <a16:creationId xmlns:a16="http://schemas.microsoft.com/office/drawing/2014/main" id="{C9073A5F-F238-4DAD-B2C1-74970F491959}"/>
              </a:ext>
            </a:extLst>
          </p:cNvPr>
          <p:cNvSpPr>
            <a:spLocks noChangeShapeType="1"/>
          </p:cNvSpPr>
          <p:nvPr/>
        </p:nvSpPr>
        <p:spPr bwMode="auto">
          <a:xfrm>
            <a:off x="4757738" y="6108700"/>
            <a:ext cx="0" cy="36513"/>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8" name="Line 146">
            <a:extLst>
              <a:ext uri="{FF2B5EF4-FFF2-40B4-BE49-F238E27FC236}">
                <a16:creationId xmlns:a16="http://schemas.microsoft.com/office/drawing/2014/main" id="{1985E09A-664F-42E0-82D0-5FAAA51388F6}"/>
              </a:ext>
            </a:extLst>
          </p:cNvPr>
          <p:cNvSpPr>
            <a:spLocks noChangeShapeType="1"/>
          </p:cNvSpPr>
          <p:nvPr/>
        </p:nvSpPr>
        <p:spPr bwMode="auto">
          <a:xfrm>
            <a:off x="5267325" y="6108700"/>
            <a:ext cx="0" cy="36513"/>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9" name="Line 147">
            <a:extLst>
              <a:ext uri="{FF2B5EF4-FFF2-40B4-BE49-F238E27FC236}">
                <a16:creationId xmlns:a16="http://schemas.microsoft.com/office/drawing/2014/main" id="{263E5624-134B-4742-9D96-371AFB11E006}"/>
              </a:ext>
            </a:extLst>
          </p:cNvPr>
          <p:cNvSpPr>
            <a:spLocks noChangeShapeType="1"/>
          </p:cNvSpPr>
          <p:nvPr/>
        </p:nvSpPr>
        <p:spPr bwMode="auto">
          <a:xfrm>
            <a:off x="5776913" y="6108700"/>
            <a:ext cx="0" cy="36513"/>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0" name="Line 148">
            <a:extLst>
              <a:ext uri="{FF2B5EF4-FFF2-40B4-BE49-F238E27FC236}">
                <a16:creationId xmlns:a16="http://schemas.microsoft.com/office/drawing/2014/main" id="{55699800-4BFB-4614-8362-E18D99AFF4D6}"/>
              </a:ext>
            </a:extLst>
          </p:cNvPr>
          <p:cNvSpPr>
            <a:spLocks noChangeShapeType="1"/>
          </p:cNvSpPr>
          <p:nvPr/>
        </p:nvSpPr>
        <p:spPr bwMode="auto">
          <a:xfrm>
            <a:off x="6286500" y="6108700"/>
            <a:ext cx="0" cy="36513"/>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1" name="Line 149">
            <a:extLst>
              <a:ext uri="{FF2B5EF4-FFF2-40B4-BE49-F238E27FC236}">
                <a16:creationId xmlns:a16="http://schemas.microsoft.com/office/drawing/2014/main" id="{34F9BE5F-D344-42B7-9097-F47970335840}"/>
              </a:ext>
            </a:extLst>
          </p:cNvPr>
          <p:cNvSpPr>
            <a:spLocks noChangeShapeType="1"/>
          </p:cNvSpPr>
          <p:nvPr/>
        </p:nvSpPr>
        <p:spPr bwMode="auto">
          <a:xfrm>
            <a:off x="6796088" y="6108700"/>
            <a:ext cx="0" cy="36513"/>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2" name="Line 150">
            <a:extLst>
              <a:ext uri="{FF2B5EF4-FFF2-40B4-BE49-F238E27FC236}">
                <a16:creationId xmlns:a16="http://schemas.microsoft.com/office/drawing/2014/main" id="{BD840428-CE43-4933-A496-FA59FD526865}"/>
              </a:ext>
            </a:extLst>
          </p:cNvPr>
          <p:cNvSpPr>
            <a:spLocks noChangeShapeType="1"/>
          </p:cNvSpPr>
          <p:nvPr/>
        </p:nvSpPr>
        <p:spPr bwMode="auto">
          <a:xfrm>
            <a:off x="7305675" y="6108700"/>
            <a:ext cx="0" cy="36513"/>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3" name="Line 151">
            <a:extLst>
              <a:ext uri="{FF2B5EF4-FFF2-40B4-BE49-F238E27FC236}">
                <a16:creationId xmlns:a16="http://schemas.microsoft.com/office/drawing/2014/main" id="{A6D2221E-1202-46DD-B195-929EF509151B}"/>
              </a:ext>
            </a:extLst>
          </p:cNvPr>
          <p:cNvSpPr>
            <a:spLocks noChangeShapeType="1"/>
          </p:cNvSpPr>
          <p:nvPr/>
        </p:nvSpPr>
        <p:spPr bwMode="auto">
          <a:xfrm>
            <a:off x="7816850" y="6108700"/>
            <a:ext cx="0" cy="36513"/>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4" name="Line 152">
            <a:extLst>
              <a:ext uri="{FF2B5EF4-FFF2-40B4-BE49-F238E27FC236}">
                <a16:creationId xmlns:a16="http://schemas.microsoft.com/office/drawing/2014/main" id="{6477D02B-380A-4F2A-8F48-BC544BF1EE01}"/>
              </a:ext>
            </a:extLst>
          </p:cNvPr>
          <p:cNvSpPr>
            <a:spLocks noChangeShapeType="1"/>
          </p:cNvSpPr>
          <p:nvPr/>
        </p:nvSpPr>
        <p:spPr bwMode="auto">
          <a:xfrm flipV="1">
            <a:off x="4757738" y="5253038"/>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5" name="Line 153">
            <a:extLst>
              <a:ext uri="{FF2B5EF4-FFF2-40B4-BE49-F238E27FC236}">
                <a16:creationId xmlns:a16="http://schemas.microsoft.com/office/drawing/2014/main" id="{A9C06F21-9675-4220-A313-AB59B6C273FC}"/>
              </a:ext>
            </a:extLst>
          </p:cNvPr>
          <p:cNvSpPr>
            <a:spLocks noChangeShapeType="1"/>
          </p:cNvSpPr>
          <p:nvPr/>
        </p:nvSpPr>
        <p:spPr bwMode="auto">
          <a:xfrm flipV="1">
            <a:off x="5267325" y="5253038"/>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6" name="Line 154">
            <a:extLst>
              <a:ext uri="{FF2B5EF4-FFF2-40B4-BE49-F238E27FC236}">
                <a16:creationId xmlns:a16="http://schemas.microsoft.com/office/drawing/2014/main" id="{DDA6B139-9F00-492C-B1B0-47CBA057E5CE}"/>
              </a:ext>
            </a:extLst>
          </p:cNvPr>
          <p:cNvSpPr>
            <a:spLocks noChangeShapeType="1"/>
          </p:cNvSpPr>
          <p:nvPr/>
        </p:nvSpPr>
        <p:spPr bwMode="auto">
          <a:xfrm flipV="1">
            <a:off x="5776913" y="5253038"/>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7" name="Line 155">
            <a:extLst>
              <a:ext uri="{FF2B5EF4-FFF2-40B4-BE49-F238E27FC236}">
                <a16:creationId xmlns:a16="http://schemas.microsoft.com/office/drawing/2014/main" id="{EAB1577B-0245-41D8-A3DE-C76EC9B9559C}"/>
              </a:ext>
            </a:extLst>
          </p:cNvPr>
          <p:cNvSpPr>
            <a:spLocks noChangeShapeType="1"/>
          </p:cNvSpPr>
          <p:nvPr/>
        </p:nvSpPr>
        <p:spPr bwMode="auto">
          <a:xfrm flipV="1">
            <a:off x="6286500" y="5253038"/>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8" name="Line 156">
            <a:extLst>
              <a:ext uri="{FF2B5EF4-FFF2-40B4-BE49-F238E27FC236}">
                <a16:creationId xmlns:a16="http://schemas.microsoft.com/office/drawing/2014/main" id="{B8D092C4-BFC7-43BB-A0B7-E13BE5E79D48}"/>
              </a:ext>
            </a:extLst>
          </p:cNvPr>
          <p:cNvSpPr>
            <a:spLocks noChangeShapeType="1"/>
          </p:cNvSpPr>
          <p:nvPr/>
        </p:nvSpPr>
        <p:spPr bwMode="auto">
          <a:xfrm flipV="1">
            <a:off x="6796088" y="5253038"/>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9" name="Line 157">
            <a:extLst>
              <a:ext uri="{FF2B5EF4-FFF2-40B4-BE49-F238E27FC236}">
                <a16:creationId xmlns:a16="http://schemas.microsoft.com/office/drawing/2014/main" id="{52C53432-DE35-424A-9188-E7FCAAACD68C}"/>
              </a:ext>
            </a:extLst>
          </p:cNvPr>
          <p:cNvSpPr>
            <a:spLocks noChangeShapeType="1"/>
          </p:cNvSpPr>
          <p:nvPr/>
        </p:nvSpPr>
        <p:spPr bwMode="auto">
          <a:xfrm flipV="1">
            <a:off x="7305675" y="5253038"/>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0" name="Line 158">
            <a:extLst>
              <a:ext uri="{FF2B5EF4-FFF2-40B4-BE49-F238E27FC236}">
                <a16:creationId xmlns:a16="http://schemas.microsoft.com/office/drawing/2014/main" id="{486A3D53-BF03-4E01-8718-4ED93927785D}"/>
              </a:ext>
            </a:extLst>
          </p:cNvPr>
          <p:cNvSpPr>
            <a:spLocks noChangeShapeType="1"/>
          </p:cNvSpPr>
          <p:nvPr/>
        </p:nvSpPr>
        <p:spPr bwMode="auto">
          <a:xfrm flipV="1">
            <a:off x="7816850" y="5253038"/>
            <a:ext cx="0" cy="34925"/>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1" name="Rectangle 159">
            <a:extLst>
              <a:ext uri="{FF2B5EF4-FFF2-40B4-BE49-F238E27FC236}">
                <a16:creationId xmlns:a16="http://schemas.microsoft.com/office/drawing/2014/main" id="{E1C4A303-B945-4997-AF42-E3D12F075B70}"/>
              </a:ext>
            </a:extLst>
          </p:cNvPr>
          <p:cNvSpPr>
            <a:spLocks noChangeArrowheads="1"/>
          </p:cNvSpPr>
          <p:nvPr/>
        </p:nvSpPr>
        <p:spPr bwMode="auto">
          <a:xfrm>
            <a:off x="4640263" y="6173788"/>
            <a:ext cx="280987"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262626"/>
                </a:solidFill>
                <a:effectLst/>
                <a:latin typeface="Arial" panose="020B0604020202020204" pitchFamily="34" charset="0"/>
              </a:rPr>
              <a:t>133.4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32" name="Rectangle 160">
            <a:extLst>
              <a:ext uri="{FF2B5EF4-FFF2-40B4-BE49-F238E27FC236}">
                <a16:creationId xmlns:a16="http://schemas.microsoft.com/office/drawing/2014/main" id="{3D16FA31-B10B-4660-9C4F-5C3EC48611B1}"/>
              </a:ext>
            </a:extLst>
          </p:cNvPr>
          <p:cNvSpPr>
            <a:spLocks noChangeArrowheads="1"/>
          </p:cNvSpPr>
          <p:nvPr/>
        </p:nvSpPr>
        <p:spPr bwMode="auto">
          <a:xfrm>
            <a:off x="5149850" y="6173788"/>
            <a:ext cx="280987"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262626"/>
                </a:solidFill>
                <a:effectLst/>
                <a:latin typeface="Arial" panose="020B0604020202020204" pitchFamily="34" charset="0"/>
              </a:rPr>
              <a:t>133.6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33" name="Rectangle 161">
            <a:extLst>
              <a:ext uri="{FF2B5EF4-FFF2-40B4-BE49-F238E27FC236}">
                <a16:creationId xmlns:a16="http://schemas.microsoft.com/office/drawing/2014/main" id="{98CDE967-3C60-4E07-9FF8-86E4F9E8B724}"/>
              </a:ext>
            </a:extLst>
          </p:cNvPr>
          <p:cNvSpPr>
            <a:spLocks noChangeArrowheads="1"/>
          </p:cNvSpPr>
          <p:nvPr/>
        </p:nvSpPr>
        <p:spPr bwMode="auto">
          <a:xfrm>
            <a:off x="5659438" y="6173788"/>
            <a:ext cx="280987"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262626"/>
                </a:solidFill>
                <a:effectLst/>
                <a:latin typeface="Arial" panose="020B0604020202020204" pitchFamily="34" charset="0"/>
              </a:rPr>
              <a:t>133.8</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34" name="Rectangle 162">
            <a:extLst>
              <a:ext uri="{FF2B5EF4-FFF2-40B4-BE49-F238E27FC236}">
                <a16:creationId xmlns:a16="http://schemas.microsoft.com/office/drawing/2014/main" id="{61BE7EEC-6145-4D9D-8755-A9CC4B385F58}"/>
              </a:ext>
            </a:extLst>
          </p:cNvPr>
          <p:cNvSpPr>
            <a:spLocks noChangeArrowheads="1"/>
          </p:cNvSpPr>
          <p:nvPr/>
        </p:nvSpPr>
        <p:spPr bwMode="auto">
          <a:xfrm>
            <a:off x="6207125" y="6173788"/>
            <a:ext cx="203200"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262626"/>
                </a:solidFill>
                <a:effectLst/>
                <a:latin typeface="Arial" panose="020B0604020202020204" pitchFamily="34" charset="0"/>
              </a:rPr>
              <a:t>134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35" name="Rectangle 163">
            <a:extLst>
              <a:ext uri="{FF2B5EF4-FFF2-40B4-BE49-F238E27FC236}">
                <a16:creationId xmlns:a16="http://schemas.microsoft.com/office/drawing/2014/main" id="{D773F076-45F9-47FA-914F-909FD4AFBB80}"/>
              </a:ext>
            </a:extLst>
          </p:cNvPr>
          <p:cNvSpPr>
            <a:spLocks noChangeArrowheads="1"/>
          </p:cNvSpPr>
          <p:nvPr/>
        </p:nvSpPr>
        <p:spPr bwMode="auto">
          <a:xfrm>
            <a:off x="6678613" y="6173788"/>
            <a:ext cx="280987"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262626"/>
                </a:solidFill>
                <a:effectLst/>
                <a:latin typeface="Arial" panose="020B0604020202020204" pitchFamily="34" charset="0"/>
              </a:rPr>
              <a:t>134.2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36" name="Rectangle 164">
            <a:extLst>
              <a:ext uri="{FF2B5EF4-FFF2-40B4-BE49-F238E27FC236}">
                <a16:creationId xmlns:a16="http://schemas.microsoft.com/office/drawing/2014/main" id="{D3719F5E-4B81-4644-B7DB-864EB3DD1558}"/>
              </a:ext>
            </a:extLst>
          </p:cNvPr>
          <p:cNvSpPr>
            <a:spLocks noChangeArrowheads="1"/>
          </p:cNvSpPr>
          <p:nvPr/>
        </p:nvSpPr>
        <p:spPr bwMode="auto">
          <a:xfrm>
            <a:off x="7188200" y="6173788"/>
            <a:ext cx="280987"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262626"/>
                </a:solidFill>
                <a:effectLst/>
                <a:latin typeface="Arial" panose="020B0604020202020204" pitchFamily="34" charset="0"/>
              </a:rPr>
              <a:t>134.4</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37" name="Rectangle 165">
            <a:extLst>
              <a:ext uri="{FF2B5EF4-FFF2-40B4-BE49-F238E27FC236}">
                <a16:creationId xmlns:a16="http://schemas.microsoft.com/office/drawing/2014/main" id="{1CA35157-2D0E-468A-BE2A-15100B44320D}"/>
              </a:ext>
            </a:extLst>
          </p:cNvPr>
          <p:cNvSpPr>
            <a:spLocks noChangeArrowheads="1"/>
          </p:cNvSpPr>
          <p:nvPr/>
        </p:nvSpPr>
        <p:spPr bwMode="auto">
          <a:xfrm>
            <a:off x="7699375" y="6173788"/>
            <a:ext cx="280987"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262626"/>
                </a:solidFill>
                <a:effectLst/>
                <a:latin typeface="Arial" panose="020B0604020202020204" pitchFamily="34" charset="0"/>
              </a:rPr>
              <a:t>134.6</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38" name="Rectangle 166">
            <a:extLst>
              <a:ext uri="{FF2B5EF4-FFF2-40B4-BE49-F238E27FC236}">
                <a16:creationId xmlns:a16="http://schemas.microsoft.com/office/drawing/2014/main" id="{C11B1688-F1AE-4D3E-BD25-1946FE7F5E9E}"/>
              </a:ext>
            </a:extLst>
          </p:cNvPr>
          <p:cNvSpPr>
            <a:spLocks noChangeArrowheads="1"/>
          </p:cNvSpPr>
          <p:nvPr/>
        </p:nvSpPr>
        <p:spPr bwMode="auto">
          <a:xfrm>
            <a:off x="6003925" y="6292850"/>
            <a:ext cx="427037" cy="150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262626"/>
                </a:solidFill>
                <a:effectLst/>
                <a:latin typeface="Arial" panose="020B0604020202020204" pitchFamily="34" charset="0"/>
              </a:rPr>
              <a:t>Minutes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39" name="Line 167">
            <a:extLst>
              <a:ext uri="{FF2B5EF4-FFF2-40B4-BE49-F238E27FC236}">
                <a16:creationId xmlns:a16="http://schemas.microsoft.com/office/drawing/2014/main" id="{595E0C6A-982F-4B2E-B3A6-58C5B51BDFAD}"/>
              </a:ext>
            </a:extLst>
          </p:cNvPr>
          <p:cNvSpPr>
            <a:spLocks noChangeShapeType="1"/>
          </p:cNvSpPr>
          <p:nvPr/>
        </p:nvSpPr>
        <p:spPr bwMode="auto">
          <a:xfrm flipV="1">
            <a:off x="4448175" y="5287963"/>
            <a:ext cx="0" cy="820738"/>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0" name="Line 168">
            <a:extLst>
              <a:ext uri="{FF2B5EF4-FFF2-40B4-BE49-F238E27FC236}">
                <a16:creationId xmlns:a16="http://schemas.microsoft.com/office/drawing/2014/main" id="{F7FF3B81-8AF3-49A7-AC34-7054441D4068}"/>
              </a:ext>
            </a:extLst>
          </p:cNvPr>
          <p:cNvSpPr>
            <a:spLocks noChangeShapeType="1"/>
          </p:cNvSpPr>
          <p:nvPr/>
        </p:nvSpPr>
        <p:spPr bwMode="auto">
          <a:xfrm flipV="1">
            <a:off x="7902575" y="5287963"/>
            <a:ext cx="0" cy="820738"/>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1" name="Line 169">
            <a:extLst>
              <a:ext uri="{FF2B5EF4-FFF2-40B4-BE49-F238E27FC236}">
                <a16:creationId xmlns:a16="http://schemas.microsoft.com/office/drawing/2014/main" id="{500CBCBA-8DFE-4AA5-BD18-A1AA5ED8AB87}"/>
              </a:ext>
            </a:extLst>
          </p:cNvPr>
          <p:cNvSpPr>
            <a:spLocks noChangeShapeType="1"/>
          </p:cNvSpPr>
          <p:nvPr/>
        </p:nvSpPr>
        <p:spPr bwMode="auto">
          <a:xfrm flipH="1">
            <a:off x="4414838" y="5838825"/>
            <a:ext cx="33337"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2" name="Line 170">
            <a:extLst>
              <a:ext uri="{FF2B5EF4-FFF2-40B4-BE49-F238E27FC236}">
                <a16:creationId xmlns:a16="http://schemas.microsoft.com/office/drawing/2014/main" id="{CC52AA5A-EC64-4B3D-9BE5-A7691B21784A}"/>
              </a:ext>
            </a:extLst>
          </p:cNvPr>
          <p:cNvSpPr>
            <a:spLocks noChangeShapeType="1"/>
          </p:cNvSpPr>
          <p:nvPr/>
        </p:nvSpPr>
        <p:spPr bwMode="auto">
          <a:xfrm flipH="1">
            <a:off x="4414838" y="5565775"/>
            <a:ext cx="33337"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3" name="Line 171">
            <a:extLst>
              <a:ext uri="{FF2B5EF4-FFF2-40B4-BE49-F238E27FC236}">
                <a16:creationId xmlns:a16="http://schemas.microsoft.com/office/drawing/2014/main" id="{350B3B36-D7E5-489B-815C-A5D59C4C082E}"/>
              </a:ext>
            </a:extLst>
          </p:cNvPr>
          <p:cNvSpPr>
            <a:spLocks noChangeShapeType="1"/>
          </p:cNvSpPr>
          <p:nvPr/>
        </p:nvSpPr>
        <p:spPr bwMode="auto">
          <a:xfrm flipH="1">
            <a:off x="4414838" y="5294313"/>
            <a:ext cx="33337"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4" name="Line 172">
            <a:extLst>
              <a:ext uri="{FF2B5EF4-FFF2-40B4-BE49-F238E27FC236}">
                <a16:creationId xmlns:a16="http://schemas.microsoft.com/office/drawing/2014/main" id="{616D4253-5E2E-4C00-877A-F44C497CD309}"/>
              </a:ext>
            </a:extLst>
          </p:cNvPr>
          <p:cNvSpPr>
            <a:spLocks noChangeShapeType="1"/>
          </p:cNvSpPr>
          <p:nvPr/>
        </p:nvSpPr>
        <p:spPr bwMode="auto">
          <a:xfrm>
            <a:off x="7902575" y="5838825"/>
            <a:ext cx="34925"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5" name="Line 173">
            <a:extLst>
              <a:ext uri="{FF2B5EF4-FFF2-40B4-BE49-F238E27FC236}">
                <a16:creationId xmlns:a16="http://schemas.microsoft.com/office/drawing/2014/main" id="{91B0B2EE-A77F-44C2-81A4-47DD006E9983}"/>
              </a:ext>
            </a:extLst>
          </p:cNvPr>
          <p:cNvSpPr>
            <a:spLocks noChangeShapeType="1"/>
          </p:cNvSpPr>
          <p:nvPr/>
        </p:nvSpPr>
        <p:spPr bwMode="auto">
          <a:xfrm>
            <a:off x="7902575" y="5565775"/>
            <a:ext cx="34925"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6" name="Line 174">
            <a:extLst>
              <a:ext uri="{FF2B5EF4-FFF2-40B4-BE49-F238E27FC236}">
                <a16:creationId xmlns:a16="http://schemas.microsoft.com/office/drawing/2014/main" id="{E55D4D80-4076-49F2-9247-FF99757398A9}"/>
              </a:ext>
            </a:extLst>
          </p:cNvPr>
          <p:cNvSpPr>
            <a:spLocks noChangeShapeType="1"/>
          </p:cNvSpPr>
          <p:nvPr/>
        </p:nvSpPr>
        <p:spPr bwMode="auto">
          <a:xfrm>
            <a:off x="7902575" y="5294313"/>
            <a:ext cx="34925" cy="0"/>
          </a:xfrm>
          <a:prstGeom prst="line">
            <a:avLst/>
          </a:prstGeom>
          <a:noFill/>
          <a:ln w="4763"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7" name="Rectangle 175">
            <a:extLst>
              <a:ext uri="{FF2B5EF4-FFF2-40B4-BE49-F238E27FC236}">
                <a16:creationId xmlns:a16="http://schemas.microsoft.com/office/drawing/2014/main" id="{544291D5-64B7-425B-A72B-A1BC70C0175C}"/>
              </a:ext>
            </a:extLst>
          </p:cNvPr>
          <p:cNvSpPr>
            <a:spLocks noChangeArrowheads="1"/>
          </p:cNvSpPr>
          <p:nvPr/>
        </p:nvSpPr>
        <p:spPr bwMode="auto">
          <a:xfrm>
            <a:off x="4289425" y="5792788"/>
            <a:ext cx="146050"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262626"/>
                </a:solidFill>
                <a:effectLst/>
                <a:latin typeface="Arial" panose="020B0604020202020204" pitchFamily="34" charset="0"/>
              </a:rPr>
              <a:t>50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48" name="Rectangle 176">
            <a:extLst>
              <a:ext uri="{FF2B5EF4-FFF2-40B4-BE49-F238E27FC236}">
                <a16:creationId xmlns:a16="http://schemas.microsoft.com/office/drawing/2014/main" id="{50E46842-03D5-4C44-A5F8-BAFA52E819B3}"/>
              </a:ext>
            </a:extLst>
          </p:cNvPr>
          <p:cNvSpPr>
            <a:spLocks noChangeArrowheads="1"/>
          </p:cNvSpPr>
          <p:nvPr/>
        </p:nvSpPr>
        <p:spPr bwMode="auto">
          <a:xfrm>
            <a:off x="4238625" y="5518150"/>
            <a:ext cx="203200"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262626"/>
                </a:solidFill>
                <a:effectLst/>
                <a:latin typeface="Arial" panose="020B0604020202020204" pitchFamily="34" charset="0"/>
              </a:rPr>
              <a:t>100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49" name="Rectangle 177">
            <a:extLst>
              <a:ext uri="{FF2B5EF4-FFF2-40B4-BE49-F238E27FC236}">
                <a16:creationId xmlns:a16="http://schemas.microsoft.com/office/drawing/2014/main" id="{EF75CD86-0CF1-4CE4-ADD8-94A6E046BE91}"/>
              </a:ext>
            </a:extLst>
          </p:cNvPr>
          <p:cNvSpPr>
            <a:spLocks noChangeArrowheads="1"/>
          </p:cNvSpPr>
          <p:nvPr/>
        </p:nvSpPr>
        <p:spPr bwMode="auto">
          <a:xfrm>
            <a:off x="4238625" y="5248275"/>
            <a:ext cx="203200" cy="1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262626"/>
                </a:solidFill>
                <a:effectLst/>
                <a:latin typeface="Arial" panose="020B0604020202020204" pitchFamily="34" charset="0"/>
              </a:rPr>
              <a:t>150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50" name="Rectangle 178">
            <a:extLst>
              <a:ext uri="{FF2B5EF4-FFF2-40B4-BE49-F238E27FC236}">
                <a16:creationId xmlns:a16="http://schemas.microsoft.com/office/drawing/2014/main" id="{DAECE1CE-8AFD-4683-91B8-E7B5BDBCBC7A}"/>
              </a:ext>
            </a:extLst>
          </p:cNvPr>
          <p:cNvSpPr>
            <a:spLocks noChangeArrowheads="1"/>
          </p:cNvSpPr>
          <p:nvPr/>
        </p:nvSpPr>
        <p:spPr bwMode="auto">
          <a:xfrm rot="16200000">
            <a:off x="4111625" y="5861050"/>
            <a:ext cx="12065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262626"/>
                </a:solidFill>
                <a:effectLst/>
                <a:latin typeface="Arial" panose="020B0604020202020204" pitchFamily="34" charset="0"/>
              </a:rPr>
              <a:t>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51" name="Rectangle 179">
            <a:extLst>
              <a:ext uri="{FF2B5EF4-FFF2-40B4-BE49-F238E27FC236}">
                <a16:creationId xmlns:a16="http://schemas.microsoft.com/office/drawing/2014/main" id="{F9297470-DC61-49B6-8C99-464D85A37FA7}"/>
              </a:ext>
            </a:extLst>
          </p:cNvPr>
          <p:cNvSpPr>
            <a:spLocks noChangeArrowheads="1"/>
          </p:cNvSpPr>
          <p:nvPr/>
        </p:nvSpPr>
        <p:spPr bwMode="auto">
          <a:xfrm rot="16200000">
            <a:off x="4121150" y="5797550"/>
            <a:ext cx="10160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262626"/>
                </a:solidFill>
                <a:effectLst/>
                <a:latin typeface="Arial" panose="020B0604020202020204" pitchFamily="34" charset="0"/>
              </a:rPr>
              <a:t>o</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52" name="Rectangle 180">
            <a:extLst>
              <a:ext uri="{FF2B5EF4-FFF2-40B4-BE49-F238E27FC236}">
                <a16:creationId xmlns:a16="http://schemas.microsoft.com/office/drawing/2014/main" id="{012772F0-BA7D-493C-8559-E926DDED62D5}"/>
              </a:ext>
            </a:extLst>
          </p:cNvPr>
          <p:cNvSpPr>
            <a:spLocks noChangeArrowheads="1"/>
          </p:cNvSpPr>
          <p:nvPr/>
        </p:nvSpPr>
        <p:spPr bwMode="auto">
          <a:xfrm rot="16200000">
            <a:off x="4133850" y="5743575"/>
            <a:ext cx="7620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262626"/>
                </a:solidFill>
                <a:effectLst/>
                <a:latin typeface="Arial" panose="020B0604020202020204" pitchFamily="34" charset="0"/>
              </a:rPr>
              <a:t>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53" name="Rectangle 181">
            <a:extLst>
              <a:ext uri="{FF2B5EF4-FFF2-40B4-BE49-F238E27FC236}">
                <a16:creationId xmlns:a16="http://schemas.microsoft.com/office/drawing/2014/main" id="{2EA6187D-72F7-4D02-A635-C2ACBB06BBC0}"/>
              </a:ext>
            </a:extLst>
          </p:cNvPr>
          <p:cNvSpPr>
            <a:spLocks noChangeArrowheads="1"/>
          </p:cNvSpPr>
          <p:nvPr/>
        </p:nvSpPr>
        <p:spPr bwMode="auto">
          <a:xfrm rot="16200000">
            <a:off x="4133850" y="5718175"/>
            <a:ext cx="7620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262626"/>
                </a:solidFill>
                <a:effectLst/>
                <a:latin typeface="Arial" panose="020B060402020202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54" name="Rectangle 182">
            <a:extLst>
              <a:ext uri="{FF2B5EF4-FFF2-40B4-BE49-F238E27FC236}">
                <a16:creationId xmlns:a16="http://schemas.microsoft.com/office/drawing/2014/main" id="{AD2D86F4-5A40-44DE-B143-858AADBEF911}"/>
              </a:ext>
            </a:extLst>
          </p:cNvPr>
          <p:cNvSpPr>
            <a:spLocks noChangeArrowheads="1"/>
          </p:cNvSpPr>
          <p:nvPr/>
        </p:nvSpPr>
        <p:spPr bwMode="auto">
          <a:xfrm rot="16200000">
            <a:off x="4133850" y="5691188"/>
            <a:ext cx="7620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262626"/>
                </a:solidFill>
                <a:effectLst/>
                <a:latin typeface="Arial" panose="020B060402020202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55" name="Rectangle 183">
            <a:extLst>
              <a:ext uri="{FF2B5EF4-FFF2-40B4-BE49-F238E27FC236}">
                <a16:creationId xmlns:a16="http://schemas.microsoft.com/office/drawing/2014/main" id="{DD0A8222-6E73-4603-A859-ACAA880E53A4}"/>
              </a:ext>
            </a:extLst>
          </p:cNvPr>
          <p:cNvSpPr>
            <a:spLocks noChangeArrowheads="1"/>
          </p:cNvSpPr>
          <p:nvPr/>
        </p:nvSpPr>
        <p:spPr bwMode="auto">
          <a:xfrm rot="16200000">
            <a:off x="4114800" y="5659438"/>
            <a:ext cx="11430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262626"/>
                </a:solidFill>
                <a:effectLst/>
                <a:latin typeface="Arial" panose="020B0604020202020204" pitchFamily="34" charset="0"/>
              </a:rPr>
              <a:t>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56" name="Rectangle 184">
            <a:extLst>
              <a:ext uri="{FF2B5EF4-FFF2-40B4-BE49-F238E27FC236}">
                <a16:creationId xmlns:a16="http://schemas.microsoft.com/office/drawing/2014/main" id="{241DD815-4E9A-4CA6-8EDB-764941024DEF}"/>
              </a:ext>
            </a:extLst>
          </p:cNvPr>
          <p:cNvSpPr>
            <a:spLocks noChangeArrowheads="1"/>
          </p:cNvSpPr>
          <p:nvPr/>
        </p:nvSpPr>
        <p:spPr bwMode="auto">
          <a:xfrm rot="16200000">
            <a:off x="4121150" y="5592763"/>
            <a:ext cx="10160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262626"/>
                </a:solidFill>
                <a:effectLst/>
                <a:latin typeface="Arial" panose="020B0604020202020204" pitchFamily="34" charset="0"/>
              </a:rPr>
              <a:t>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57" name="Rectangle 185">
            <a:extLst>
              <a:ext uri="{FF2B5EF4-FFF2-40B4-BE49-F238E27FC236}">
                <a16:creationId xmlns:a16="http://schemas.microsoft.com/office/drawing/2014/main" id="{6E06D5B4-0C4A-45E5-94A5-4611675DEC01}"/>
              </a:ext>
            </a:extLst>
          </p:cNvPr>
          <p:cNvSpPr>
            <a:spLocks noChangeArrowheads="1"/>
          </p:cNvSpPr>
          <p:nvPr/>
        </p:nvSpPr>
        <p:spPr bwMode="auto">
          <a:xfrm rot="16200000">
            <a:off x="4124325" y="5537200"/>
            <a:ext cx="9525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262626"/>
                </a:solidFill>
                <a:effectLst/>
                <a:latin typeface="Arial" panose="020B0604020202020204" pitchFamily="34" charset="0"/>
              </a:rPr>
              <a:t>c</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58" name="Rectangle 186">
            <a:extLst>
              <a:ext uri="{FF2B5EF4-FFF2-40B4-BE49-F238E27FC236}">
                <a16:creationId xmlns:a16="http://schemas.microsoft.com/office/drawing/2014/main" id="{A97CFAB0-3A5E-4D9A-ABE4-C4065DECF232}"/>
              </a:ext>
            </a:extLst>
          </p:cNvPr>
          <p:cNvSpPr>
            <a:spLocks noChangeArrowheads="1"/>
          </p:cNvSpPr>
          <p:nvPr/>
        </p:nvSpPr>
        <p:spPr bwMode="auto">
          <a:xfrm rot="16200000">
            <a:off x="4133850" y="5494338"/>
            <a:ext cx="7620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262626"/>
                </a:solidFill>
                <a:effectLst/>
                <a:latin typeface="Arial" panose="020B060402020202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59" name="Rectangle 187">
            <a:extLst>
              <a:ext uri="{FF2B5EF4-FFF2-40B4-BE49-F238E27FC236}">
                <a16:creationId xmlns:a16="http://schemas.microsoft.com/office/drawing/2014/main" id="{EFB018EA-4A93-42EA-A532-5EC5696BE15E}"/>
              </a:ext>
            </a:extLst>
          </p:cNvPr>
          <p:cNvSpPr>
            <a:spLocks noChangeArrowheads="1"/>
          </p:cNvSpPr>
          <p:nvPr/>
        </p:nvSpPr>
        <p:spPr bwMode="auto">
          <a:xfrm rot="16200000">
            <a:off x="4114800" y="5454650"/>
            <a:ext cx="11430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262626"/>
                </a:solidFill>
                <a:effectLst/>
                <a:latin typeface="Arial" panose="020B0604020202020204" pitchFamily="34" charset="0"/>
              </a:rPr>
              <a:t>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60" name="Rectangle 188">
            <a:extLst>
              <a:ext uri="{FF2B5EF4-FFF2-40B4-BE49-F238E27FC236}">
                <a16:creationId xmlns:a16="http://schemas.microsoft.com/office/drawing/2014/main" id="{5607DBC0-560B-40D3-81FF-11AC659FB4CC}"/>
              </a:ext>
            </a:extLst>
          </p:cNvPr>
          <p:cNvSpPr>
            <a:spLocks noChangeArrowheads="1"/>
          </p:cNvSpPr>
          <p:nvPr/>
        </p:nvSpPr>
        <p:spPr bwMode="auto">
          <a:xfrm rot="16200000">
            <a:off x="4121150" y="5389563"/>
            <a:ext cx="10160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262626"/>
                </a:solidFill>
                <a:effectLst/>
                <a:latin typeface="Arial" panose="020B0604020202020204" pitchFamily="34" charset="0"/>
              </a:rPr>
              <a:t>p</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61" name="Rectangle 189">
            <a:extLst>
              <a:ext uri="{FF2B5EF4-FFF2-40B4-BE49-F238E27FC236}">
                <a16:creationId xmlns:a16="http://schemas.microsoft.com/office/drawing/2014/main" id="{B4EC7E36-D0FB-46A5-81F6-8E988403CEB5}"/>
              </a:ext>
            </a:extLst>
          </p:cNvPr>
          <p:cNvSpPr>
            <a:spLocks noChangeArrowheads="1"/>
          </p:cNvSpPr>
          <p:nvPr/>
        </p:nvSpPr>
        <p:spPr bwMode="auto">
          <a:xfrm rot="16200000">
            <a:off x="4121150" y="5330825"/>
            <a:ext cx="101600" cy="150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rgbClr val="262626"/>
                </a:solidFill>
                <a:effectLst/>
                <a:latin typeface="Arial" panose="020B0604020202020204" pitchFamily="34" charset="0"/>
              </a:rPr>
              <a:t>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62" name="Rectangle 190">
            <a:extLst>
              <a:ext uri="{FF2B5EF4-FFF2-40B4-BE49-F238E27FC236}">
                <a16:creationId xmlns:a16="http://schemas.microsoft.com/office/drawing/2014/main" id="{3929D05D-F230-4C3A-89B8-C95484B4BF2A}"/>
              </a:ext>
            </a:extLst>
          </p:cNvPr>
          <p:cNvSpPr>
            <a:spLocks noChangeArrowheads="1"/>
          </p:cNvSpPr>
          <p:nvPr/>
        </p:nvSpPr>
        <p:spPr bwMode="auto">
          <a:xfrm>
            <a:off x="5883275" y="5149850"/>
            <a:ext cx="688975" cy="15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00" b="1" i="0" u="none" strike="noStrike" cap="none" normalizeH="0" baseline="0">
                <a:ln>
                  <a:noFill/>
                </a:ln>
                <a:solidFill>
                  <a:srgbClr val="000000"/>
                </a:solidFill>
                <a:effectLst/>
                <a:latin typeface="Arial" panose="020B0604020202020204" pitchFamily="34" charset="0"/>
              </a:rPr>
              <a:t>Rot Encoder</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163" name="Freeform 191">
            <a:extLst>
              <a:ext uri="{FF2B5EF4-FFF2-40B4-BE49-F238E27FC236}">
                <a16:creationId xmlns:a16="http://schemas.microsoft.com/office/drawing/2014/main" id="{9AA80021-BC2D-4651-B8BD-3553B4B4C735}"/>
              </a:ext>
            </a:extLst>
          </p:cNvPr>
          <p:cNvSpPr>
            <a:spLocks/>
          </p:cNvSpPr>
          <p:nvPr/>
        </p:nvSpPr>
        <p:spPr bwMode="auto">
          <a:xfrm>
            <a:off x="4448175" y="5287963"/>
            <a:ext cx="3454400" cy="820738"/>
          </a:xfrm>
          <a:custGeom>
            <a:avLst/>
            <a:gdLst>
              <a:gd name="T0" fmla="*/ 34 w 2176"/>
              <a:gd name="T1" fmla="*/ 517 h 517"/>
              <a:gd name="T2" fmla="*/ 68 w 2176"/>
              <a:gd name="T3" fmla="*/ 466 h 517"/>
              <a:gd name="T4" fmla="*/ 103 w 2176"/>
              <a:gd name="T5" fmla="*/ 468 h 517"/>
              <a:gd name="T6" fmla="*/ 137 w 2176"/>
              <a:gd name="T7" fmla="*/ 474 h 517"/>
              <a:gd name="T8" fmla="*/ 171 w 2176"/>
              <a:gd name="T9" fmla="*/ 512 h 517"/>
              <a:gd name="T10" fmla="*/ 206 w 2176"/>
              <a:gd name="T11" fmla="*/ 460 h 517"/>
              <a:gd name="T12" fmla="*/ 240 w 2176"/>
              <a:gd name="T13" fmla="*/ 454 h 517"/>
              <a:gd name="T14" fmla="*/ 274 w 2176"/>
              <a:gd name="T15" fmla="*/ 513 h 517"/>
              <a:gd name="T16" fmla="*/ 308 w 2176"/>
              <a:gd name="T17" fmla="*/ 196 h 517"/>
              <a:gd name="T18" fmla="*/ 343 w 2176"/>
              <a:gd name="T19" fmla="*/ 479 h 517"/>
              <a:gd name="T20" fmla="*/ 377 w 2176"/>
              <a:gd name="T21" fmla="*/ 515 h 517"/>
              <a:gd name="T22" fmla="*/ 411 w 2176"/>
              <a:gd name="T23" fmla="*/ 415 h 517"/>
              <a:gd name="T24" fmla="*/ 445 w 2176"/>
              <a:gd name="T25" fmla="*/ 467 h 517"/>
              <a:gd name="T26" fmla="*/ 480 w 2176"/>
              <a:gd name="T27" fmla="*/ 445 h 517"/>
              <a:gd name="T28" fmla="*/ 514 w 2176"/>
              <a:gd name="T29" fmla="*/ 467 h 517"/>
              <a:gd name="T30" fmla="*/ 548 w 2176"/>
              <a:gd name="T31" fmla="*/ 465 h 517"/>
              <a:gd name="T32" fmla="*/ 582 w 2176"/>
              <a:gd name="T33" fmla="*/ 497 h 517"/>
              <a:gd name="T34" fmla="*/ 617 w 2176"/>
              <a:gd name="T35" fmla="*/ 510 h 517"/>
              <a:gd name="T36" fmla="*/ 651 w 2176"/>
              <a:gd name="T37" fmla="*/ 454 h 517"/>
              <a:gd name="T38" fmla="*/ 685 w 2176"/>
              <a:gd name="T39" fmla="*/ 308 h 517"/>
              <a:gd name="T40" fmla="*/ 719 w 2176"/>
              <a:gd name="T41" fmla="*/ 487 h 517"/>
              <a:gd name="T42" fmla="*/ 754 w 2176"/>
              <a:gd name="T43" fmla="*/ 479 h 517"/>
              <a:gd name="T44" fmla="*/ 788 w 2176"/>
              <a:gd name="T45" fmla="*/ 500 h 517"/>
              <a:gd name="T46" fmla="*/ 822 w 2176"/>
              <a:gd name="T47" fmla="*/ 508 h 517"/>
              <a:gd name="T48" fmla="*/ 856 w 2176"/>
              <a:gd name="T49" fmla="*/ 439 h 517"/>
              <a:gd name="T50" fmla="*/ 891 w 2176"/>
              <a:gd name="T51" fmla="*/ 500 h 517"/>
              <a:gd name="T52" fmla="*/ 925 w 2176"/>
              <a:gd name="T53" fmla="*/ 476 h 517"/>
              <a:gd name="T54" fmla="*/ 959 w 2176"/>
              <a:gd name="T55" fmla="*/ 250 h 517"/>
              <a:gd name="T56" fmla="*/ 994 w 2176"/>
              <a:gd name="T57" fmla="*/ 361 h 517"/>
              <a:gd name="T58" fmla="*/ 1028 w 2176"/>
              <a:gd name="T59" fmla="*/ 405 h 517"/>
              <a:gd name="T60" fmla="*/ 1062 w 2176"/>
              <a:gd name="T61" fmla="*/ 454 h 517"/>
              <a:gd name="T62" fmla="*/ 1096 w 2176"/>
              <a:gd name="T63" fmla="*/ 480 h 517"/>
              <a:gd name="T64" fmla="*/ 1131 w 2176"/>
              <a:gd name="T65" fmla="*/ 421 h 517"/>
              <a:gd name="T66" fmla="*/ 1165 w 2176"/>
              <a:gd name="T67" fmla="*/ 315 h 517"/>
              <a:gd name="T68" fmla="*/ 1199 w 2176"/>
              <a:gd name="T69" fmla="*/ 461 h 517"/>
              <a:gd name="T70" fmla="*/ 1233 w 2176"/>
              <a:gd name="T71" fmla="*/ 471 h 517"/>
              <a:gd name="T72" fmla="*/ 1268 w 2176"/>
              <a:gd name="T73" fmla="*/ 479 h 517"/>
              <a:gd name="T74" fmla="*/ 1302 w 2176"/>
              <a:gd name="T75" fmla="*/ 417 h 517"/>
              <a:gd name="T76" fmla="*/ 1336 w 2176"/>
              <a:gd name="T77" fmla="*/ 478 h 517"/>
              <a:gd name="T78" fmla="*/ 1370 w 2176"/>
              <a:gd name="T79" fmla="*/ 180 h 517"/>
              <a:gd name="T80" fmla="*/ 1405 w 2176"/>
              <a:gd name="T81" fmla="*/ 461 h 517"/>
              <a:gd name="T82" fmla="*/ 1439 w 2176"/>
              <a:gd name="T83" fmla="*/ 367 h 517"/>
              <a:gd name="T84" fmla="*/ 1473 w 2176"/>
              <a:gd name="T85" fmla="*/ 414 h 517"/>
              <a:gd name="T86" fmla="*/ 1507 w 2176"/>
              <a:gd name="T87" fmla="*/ 504 h 517"/>
              <a:gd name="T88" fmla="*/ 1542 w 2176"/>
              <a:gd name="T89" fmla="*/ 411 h 517"/>
              <a:gd name="T90" fmla="*/ 1576 w 2176"/>
              <a:gd name="T91" fmla="*/ 487 h 517"/>
              <a:gd name="T92" fmla="*/ 1610 w 2176"/>
              <a:gd name="T93" fmla="*/ 514 h 517"/>
              <a:gd name="T94" fmla="*/ 1645 w 2176"/>
              <a:gd name="T95" fmla="*/ 454 h 517"/>
              <a:gd name="T96" fmla="*/ 1679 w 2176"/>
              <a:gd name="T97" fmla="*/ 417 h 517"/>
              <a:gd name="T98" fmla="*/ 1713 w 2176"/>
              <a:gd name="T99" fmla="*/ 496 h 517"/>
              <a:gd name="T100" fmla="*/ 1747 w 2176"/>
              <a:gd name="T101" fmla="*/ 512 h 517"/>
              <a:gd name="T102" fmla="*/ 1782 w 2176"/>
              <a:gd name="T103" fmla="*/ 468 h 517"/>
              <a:gd name="T104" fmla="*/ 1816 w 2176"/>
              <a:gd name="T105" fmla="*/ 298 h 517"/>
              <a:gd name="T106" fmla="*/ 1850 w 2176"/>
              <a:gd name="T107" fmla="*/ 487 h 517"/>
              <a:gd name="T108" fmla="*/ 1884 w 2176"/>
              <a:gd name="T109" fmla="*/ 427 h 517"/>
              <a:gd name="T110" fmla="*/ 1919 w 2176"/>
              <a:gd name="T111" fmla="*/ 512 h 517"/>
              <a:gd name="T112" fmla="*/ 1953 w 2176"/>
              <a:gd name="T113" fmla="*/ 511 h 517"/>
              <a:gd name="T114" fmla="*/ 1987 w 2176"/>
              <a:gd name="T115" fmla="*/ 502 h 517"/>
              <a:gd name="T116" fmla="*/ 2022 w 2176"/>
              <a:gd name="T117" fmla="*/ 509 h 517"/>
              <a:gd name="T118" fmla="*/ 2056 w 2176"/>
              <a:gd name="T119" fmla="*/ 513 h 517"/>
              <a:gd name="T120" fmla="*/ 2090 w 2176"/>
              <a:gd name="T121" fmla="*/ 446 h 517"/>
              <a:gd name="T122" fmla="*/ 2124 w 2176"/>
              <a:gd name="T123" fmla="*/ 480 h 517"/>
              <a:gd name="T124" fmla="*/ 2159 w 2176"/>
              <a:gd name="T125" fmla="*/ 47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76" h="517">
                <a:moveTo>
                  <a:pt x="0" y="517"/>
                </a:moveTo>
                <a:lnTo>
                  <a:pt x="1" y="517"/>
                </a:lnTo>
                <a:lnTo>
                  <a:pt x="2" y="517"/>
                </a:lnTo>
                <a:lnTo>
                  <a:pt x="2" y="517"/>
                </a:lnTo>
                <a:lnTo>
                  <a:pt x="3" y="517"/>
                </a:lnTo>
                <a:lnTo>
                  <a:pt x="3" y="517"/>
                </a:lnTo>
                <a:lnTo>
                  <a:pt x="4" y="517"/>
                </a:lnTo>
                <a:lnTo>
                  <a:pt x="4" y="517"/>
                </a:lnTo>
                <a:lnTo>
                  <a:pt x="5" y="517"/>
                </a:lnTo>
                <a:lnTo>
                  <a:pt x="5" y="517"/>
                </a:lnTo>
                <a:lnTo>
                  <a:pt x="6" y="517"/>
                </a:lnTo>
                <a:lnTo>
                  <a:pt x="6" y="517"/>
                </a:lnTo>
                <a:lnTo>
                  <a:pt x="7" y="517"/>
                </a:lnTo>
                <a:lnTo>
                  <a:pt x="7" y="517"/>
                </a:lnTo>
                <a:lnTo>
                  <a:pt x="8" y="517"/>
                </a:lnTo>
                <a:lnTo>
                  <a:pt x="8" y="517"/>
                </a:lnTo>
                <a:lnTo>
                  <a:pt x="9" y="517"/>
                </a:lnTo>
                <a:lnTo>
                  <a:pt x="10" y="517"/>
                </a:lnTo>
                <a:lnTo>
                  <a:pt x="10" y="517"/>
                </a:lnTo>
                <a:lnTo>
                  <a:pt x="11" y="517"/>
                </a:lnTo>
                <a:lnTo>
                  <a:pt x="11" y="517"/>
                </a:lnTo>
                <a:lnTo>
                  <a:pt x="12" y="517"/>
                </a:lnTo>
                <a:lnTo>
                  <a:pt x="12" y="517"/>
                </a:lnTo>
                <a:lnTo>
                  <a:pt x="13" y="517"/>
                </a:lnTo>
                <a:lnTo>
                  <a:pt x="13" y="517"/>
                </a:lnTo>
                <a:lnTo>
                  <a:pt x="14" y="517"/>
                </a:lnTo>
                <a:lnTo>
                  <a:pt x="14" y="517"/>
                </a:lnTo>
                <a:lnTo>
                  <a:pt x="15" y="517"/>
                </a:lnTo>
                <a:lnTo>
                  <a:pt x="15" y="517"/>
                </a:lnTo>
                <a:lnTo>
                  <a:pt x="16" y="517"/>
                </a:lnTo>
                <a:lnTo>
                  <a:pt x="16" y="517"/>
                </a:lnTo>
                <a:lnTo>
                  <a:pt x="17" y="517"/>
                </a:lnTo>
                <a:lnTo>
                  <a:pt x="18" y="517"/>
                </a:lnTo>
                <a:lnTo>
                  <a:pt x="18" y="517"/>
                </a:lnTo>
                <a:lnTo>
                  <a:pt x="19" y="517"/>
                </a:lnTo>
                <a:lnTo>
                  <a:pt x="19" y="517"/>
                </a:lnTo>
                <a:lnTo>
                  <a:pt x="20" y="517"/>
                </a:lnTo>
                <a:lnTo>
                  <a:pt x="20" y="517"/>
                </a:lnTo>
                <a:lnTo>
                  <a:pt x="21" y="517"/>
                </a:lnTo>
                <a:lnTo>
                  <a:pt x="21" y="517"/>
                </a:lnTo>
                <a:lnTo>
                  <a:pt x="22" y="517"/>
                </a:lnTo>
                <a:lnTo>
                  <a:pt x="22" y="517"/>
                </a:lnTo>
                <a:lnTo>
                  <a:pt x="23" y="517"/>
                </a:lnTo>
                <a:lnTo>
                  <a:pt x="23" y="517"/>
                </a:lnTo>
                <a:lnTo>
                  <a:pt x="24" y="517"/>
                </a:lnTo>
                <a:lnTo>
                  <a:pt x="25" y="517"/>
                </a:lnTo>
                <a:lnTo>
                  <a:pt x="25" y="517"/>
                </a:lnTo>
                <a:lnTo>
                  <a:pt x="26" y="517"/>
                </a:lnTo>
                <a:lnTo>
                  <a:pt x="26" y="517"/>
                </a:lnTo>
                <a:lnTo>
                  <a:pt x="27" y="517"/>
                </a:lnTo>
                <a:lnTo>
                  <a:pt x="27" y="517"/>
                </a:lnTo>
                <a:lnTo>
                  <a:pt x="28" y="517"/>
                </a:lnTo>
                <a:lnTo>
                  <a:pt x="28" y="517"/>
                </a:lnTo>
                <a:lnTo>
                  <a:pt x="29" y="517"/>
                </a:lnTo>
                <a:lnTo>
                  <a:pt x="29" y="517"/>
                </a:lnTo>
                <a:lnTo>
                  <a:pt x="30" y="517"/>
                </a:lnTo>
                <a:lnTo>
                  <a:pt x="30" y="517"/>
                </a:lnTo>
                <a:lnTo>
                  <a:pt x="31" y="517"/>
                </a:lnTo>
                <a:lnTo>
                  <a:pt x="31" y="517"/>
                </a:lnTo>
                <a:lnTo>
                  <a:pt x="32" y="517"/>
                </a:lnTo>
                <a:lnTo>
                  <a:pt x="32" y="517"/>
                </a:lnTo>
                <a:lnTo>
                  <a:pt x="33" y="517"/>
                </a:lnTo>
                <a:lnTo>
                  <a:pt x="34" y="517"/>
                </a:lnTo>
                <a:lnTo>
                  <a:pt x="34" y="517"/>
                </a:lnTo>
                <a:lnTo>
                  <a:pt x="35" y="517"/>
                </a:lnTo>
                <a:lnTo>
                  <a:pt x="35" y="517"/>
                </a:lnTo>
                <a:lnTo>
                  <a:pt x="36" y="517"/>
                </a:lnTo>
                <a:lnTo>
                  <a:pt x="36" y="517"/>
                </a:lnTo>
                <a:lnTo>
                  <a:pt x="37" y="517"/>
                </a:lnTo>
                <a:lnTo>
                  <a:pt x="37" y="517"/>
                </a:lnTo>
                <a:lnTo>
                  <a:pt x="38" y="517"/>
                </a:lnTo>
                <a:lnTo>
                  <a:pt x="38" y="517"/>
                </a:lnTo>
                <a:lnTo>
                  <a:pt x="39" y="517"/>
                </a:lnTo>
                <a:lnTo>
                  <a:pt x="39" y="517"/>
                </a:lnTo>
                <a:lnTo>
                  <a:pt x="40" y="517"/>
                </a:lnTo>
                <a:lnTo>
                  <a:pt x="40" y="517"/>
                </a:lnTo>
                <a:lnTo>
                  <a:pt x="41" y="517"/>
                </a:lnTo>
                <a:lnTo>
                  <a:pt x="42" y="517"/>
                </a:lnTo>
                <a:lnTo>
                  <a:pt x="42" y="485"/>
                </a:lnTo>
                <a:lnTo>
                  <a:pt x="43" y="440"/>
                </a:lnTo>
                <a:lnTo>
                  <a:pt x="43" y="407"/>
                </a:lnTo>
                <a:lnTo>
                  <a:pt x="44" y="426"/>
                </a:lnTo>
                <a:lnTo>
                  <a:pt x="44" y="445"/>
                </a:lnTo>
                <a:lnTo>
                  <a:pt x="45" y="457"/>
                </a:lnTo>
                <a:lnTo>
                  <a:pt x="45" y="466"/>
                </a:lnTo>
                <a:lnTo>
                  <a:pt x="46" y="473"/>
                </a:lnTo>
                <a:lnTo>
                  <a:pt x="46" y="471"/>
                </a:lnTo>
                <a:lnTo>
                  <a:pt x="47" y="470"/>
                </a:lnTo>
                <a:lnTo>
                  <a:pt x="47" y="472"/>
                </a:lnTo>
                <a:lnTo>
                  <a:pt x="48" y="474"/>
                </a:lnTo>
                <a:lnTo>
                  <a:pt x="49" y="477"/>
                </a:lnTo>
                <a:lnTo>
                  <a:pt x="49" y="479"/>
                </a:lnTo>
                <a:lnTo>
                  <a:pt x="50" y="482"/>
                </a:lnTo>
                <a:lnTo>
                  <a:pt x="50" y="483"/>
                </a:lnTo>
                <a:lnTo>
                  <a:pt x="51" y="485"/>
                </a:lnTo>
                <a:lnTo>
                  <a:pt x="51" y="486"/>
                </a:lnTo>
                <a:lnTo>
                  <a:pt x="52" y="487"/>
                </a:lnTo>
                <a:lnTo>
                  <a:pt x="52" y="489"/>
                </a:lnTo>
                <a:lnTo>
                  <a:pt x="53" y="481"/>
                </a:lnTo>
                <a:lnTo>
                  <a:pt x="54" y="471"/>
                </a:lnTo>
                <a:lnTo>
                  <a:pt x="54" y="462"/>
                </a:lnTo>
                <a:lnTo>
                  <a:pt x="55" y="460"/>
                </a:lnTo>
                <a:lnTo>
                  <a:pt x="55" y="459"/>
                </a:lnTo>
                <a:lnTo>
                  <a:pt x="56" y="464"/>
                </a:lnTo>
                <a:lnTo>
                  <a:pt x="56" y="473"/>
                </a:lnTo>
                <a:lnTo>
                  <a:pt x="57" y="476"/>
                </a:lnTo>
                <a:lnTo>
                  <a:pt x="57" y="454"/>
                </a:lnTo>
                <a:lnTo>
                  <a:pt x="58" y="432"/>
                </a:lnTo>
                <a:lnTo>
                  <a:pt x="58" y="298"/>
                </a:lnTo>
                <a:lnTo>
                  <a:pt x="59" y="114"/>
                </a:lnTo>
                <a:lnTo>
                  <a:pt x="59" y="3"/>
                </a:lnTo>
                <a:lnTo>
                  <a:pt x="60" y="196"/>
                </a:lnTo>
                <a:lnTo>
                  <a:pt x="60" y="389"/>
                </a:lnTo>
                <a:lnTo>
                  <a:pt x="61" y="457"/>
                </a:lnTo>
                <a:lnTo>
                  <a:pt x="62" y="471"/>
                </a:lnTo>
                <a:lnTo>
                  <a:pt x="62" y="482"/>
                </a:lnTo>
                <a:lnTo>
                  <a:pt x="63" y="480"/>
                </a:lnTo>
                <a:lnTo>
                  <a:pt x="63" y="479"/>
                </a:lnTo>
                <a:lnTo>
                  <a:pt x="64" y="475"/>
                </a:lnTo>
                <a:lnTo>
                  <a:pt x="64" y="470"/>
                </a:lnTo>
                <a:lnTo>
                  <a:pt x="65" y="464"/>
                </a:lnTo>
                <a:lnTo>
                  <a:pt x="65" y="457"/>
                </a:lnTo>
                <a:lnTo>
                  <a:pt x="66" y="450"/>
                </a:lnTo>
                <a:lnTo>
                  <a:pt x="66" y="442"/>
                </a:lnTo>
                <a:lnTo>
                  <a:pt x="67" y="433"/>
                </a:lnTo>
                <a:lnTo>
                  <a:pt x="67" y="430"/>
                </a:lnTo>
                <a:lnTo>
                  <a:pt x="68" y="448"/>
                </a:lnTo>
                <a:lnTo>
                  <a:pt x="68" y="466"/>
                </a:lnTo>
                <a:lnTo>
                  <a:pt x="69" y="476"/>
                </a:lnTo>
                <a:lnTo>
                  <a:pt x="70" y="482"/>
                </a:lnTo>
                <a:lnTo>
                  <a:pt x="70" y="481"/>
                </a:lnTo>
                <a:lnTo>
                  <a:pt x="71" y="449"/>
                </a:lnTo>
                <a:lnTo>
                  <a:pt x="71" y="417"/>
                </a:lnTo>
                <a:lnTo>
                  <a:pt x="72" y="421"/>
                </a:lnTo>
                <a:lnTo>
                  <a:pt x="72" y="440"/>
                </a:lnTo>
                <a:lnTo>
                  <a:pt x="73" y="459"/>
                </a:lnTo>
                <a:lnTo>
                  <a:pt x="73" y="470"/>
                </a:lnTo>
                <a:lnTo>
                  <a:pt x="74" y="481"/>
                </a:lnTo>
                <a:lnTo>
                  <a:pt x="74" y="487"/>
                </a:lnTo>
                <a:lnTo>
                  <a:pt x="75" y="491"/>
                </a:lnTo>
                <a:lnTo>
                  <a:pt x="75" y="495"/>
                </a:lnTo>
                <a:lnTo>
                  <a:pt x="76" y="497"/>
                </a:lnTo>
                <a:lnTo>
                  <a:pt x="77" y="500"/>
                </a:lnTo>
                <a:lnTo>
                  <a:pt x="77" y="501"/>
                </a:lnTo>
                <a:lnTo>
                  <a:pt x="78" y="503"/>
                </a:lnTo>
                <a:lnTo>
                  <a:pt x="78" y="504"/>
                </a:lnTo>
                <a:lnTo>
                  <a:pt x="79" y="505"/>
                </a:lnTo>
                <a:lnTo>
                  <a:pt x="79" y="506"/>
                </a:lnTo>
                <a:lnTo>
                  <a:pt x="80" y="506"/>
                </a:lnTo>
                <a:lnTo>
                  <a:pt x="80" y="507"/>
                </a:lnTo>
                <a:lnTo>
                  <a:pt x="81" y="491"/>
                </a:lnTo>
                <a:lnTo>
                  <a:pt x="81" y="402"/>
                </a:lnTo>
                <a:lnTo>
                  <a:pt x="82" y="314"/>
                </a:lnTo>
                <a:lnTo>
                  <a:pt x="82" y="317"/>
                </a:lnTo>
                <a:lnTo>
                  <a:pt x="83" y="360"/>
                </a:lnTo>
                <a:lnTo>
                  <a:pt x="83" y="393"/>
                </a:lnTo>
                <a:lnTo>
                  <a:pt x="84" y="391"/>
                </a:lnTo>
                <a:lnTo>
                  <a:pt x="84" y="389"/>
                </a:lnTo>
                <a:lnTo>
                  <a:pt x="85" y="378"/>
                </a:lnTo>
                <a:lnTo>
                  <a:pt x="86" y="362"/>
                </a:lnTo>
                <a:lnTo>
                  <a:pt x="86" y="358"/>
                </a:lnTo>
                <a:lnTo>
                  <a:pt x="87" y="397"/>
                </a:lnTo>
                <a:lnTo>
                  <a:pt x="87" y="436"/>
                </a:lnTo>
                <a:lnTo>
                  <a:pt x="88" y="438"/>
                </a:lnTo>
                <a:lnTo>
                  <a:pt x="88" y="425"/>
                </a:lnTo>
                <a:lnTo>
                  <a:pt x="89" y="416"/>
                </a:lnTo>
                <a:lnTo>
                  <a:pt x="89" y="427"/>
                </a:lnTo>
                <a:lnTo>
                  <a:pt x="90" y="437"/>
                </a:lnTo>
                <a:lnTo>
                  <a:pt x="90" y="449"/>
                </a:lnTo>
                <a:lnTo>
                  <a:pt x="91" y="460"/>
                </a:lnTo>
                <a:lnTo>
                  <a:pt x="91" y="470"/>
                </a:lnTo>
                <a:lnTo>
                  <a:pt x="92" y="476"/>
                </a:lnTo>
                <a:lnTo>
                  <a:pt x="92" y="481"/>
                </a:lnTo>
                <a:lnTo>
                  <a:pt x="93" y="484"/>
                </a:lnTo>
                <a:lnTo>
                  <a:pt x="94" y="486"/>
                </a:lnTo>
                <a:lnTo>
                  <a:pt x="94" y="488"/>
                </a:lnTo>
                <a:lnTo>
                  <a:pt x="95" y="490"/>
                </a:lnTo>
                <a:lnTo>
                  <a:pt x="95" y="492"/>
                </a:lnTo>
                <a:lnTo>
                  <a:pt x="96" y="493"/>
                </a:lnTo>
                <a:lnTo>
                  <a:pt x="96" y="494"/>
                </a:lnTo>
                <a:lnTo>
                  <a:pt x="97" y="495"/>
                </a:lnTo>
                <a:lnTo>
                  <a:pt x="97" y="496"/>
                </a:lnTo>
                <a:lnTo>
                  <a:pt x="98" y="497"/>
                </a:lnTo>
                <a:lnTo>
                  <a:pt x="98" y="497"/>
                </a:lnTo>
                <a:lnTo>
                  <a:pt x="99" y="498"/>
                </a:lnTo>
                <a:lnTo>
                  <a:pt x="99" y="498"/>
                </a:lnTo>
                <a:lnTo>
                  <a:pt x="100" y="499"/>
                </a:lnTo>
                <a:lnTo>
                  <a:pt x="101" y="499"/>
                </a:lnTo>
                <a:lnTo>
                  <a:pt x="101" y="499"/>
                </a:lnTo>
                <a:lnTo>
                  <a:pt x="102" y="498"/>
                </a:lnTo>
                <a:lnTo>
                  <a:pt x="102" y="493"/>
                </a:lnTo>
                <a:lnTo>
                  <a:pt x="103" y="468"/>
                </a:lnTo>
                <a:lnTo>
                  <a:pt x="103" y="443"/>
                </a:lnTo>
                <a:lnTo>
                  <a:pt x="104" y="438"/>
                </a:lnTo>
                <a:lnTo>
                  <a:pt x="104" y="441"/>
                </a:lnTo>
                <a:lnTo>
                  <a:pt x="105" y="446"/>
                </a:lnTo>
                <a:lnTo>
                  <a:pt x="105" y="455"/>
                </a:lnTo>
                <a:lnTo>
                  <a:pt x="106" y="465"/>
                </a:lnTo>
                <a:lnTo>
                  <a:pt x="106" y="472"/>
                </a:lnTo>
                <a:lnTo>
                  <a:pt x="107" y="479"/>
                </a:lnTo>
                <a:lnTo>
                  <a:pt x="107" y="484"/>
                </a:lnTo>
                <a:lnTo>
                  <a:pt x="108" y="488"/>
                </a:lnTo>
                <a:lnTo>
                  <a:pt x="108" y="491"/>
                </a:lnTo>
                <a:lnTo>
                  <a:pt x="109" y="492"/>
                </a:lnTo>
                <a:lnTo>
                  <a:pt x="110" y="492"/>
                </a:lnTo>
                <a:lnTo>
                  <a:pt x="110" y="492"/>
                </a:lnTo>
                <a:lnTo>
                  <a:pt x="111" y="488"/>
                </a:lnTo>
                <a:lnTo>
                  <a:pt x="111" y="484"/>
                </a:lnTo>
                <a:lnTo>
                  <a:pt x="112" y="462"/>
                </a:lnTo>
                <a:lnTo>
                  <a:pt x="112" y="432"/>
                </a:lnTo>
                <a:lnTo>
                  <a:pt x="113" y="411"/>
                </a:lnTo>
                <a:lnTo>
                  <a:pt x="113" y="424"/>
                </a:lnTo>
                <a:lnTo>
                  <a:pt x="114" y="438"/>
                </a:lnTo>
                <a:lnTo>
                  <a:pt x="114" y="451"/>
                </a:lnTo>
                <a:lnTo>
                  <a:pt x="115" y="464"/>
                </a:lnTo>
                <a:lnTo>
                  <a:pt x="115" y="465"/>
                </a:lnTo>
                <a:lnTo>
                  <a:pt x="116" y="418"/>
                </a:lnTo>
                <a:lnTo>
                  <a:pt x="117" y="371"/>
                </a:lnTo>
                <a:lnTo>
                  <a:pt x="117" y="378"/>
                </a:lnTo>
                <a:lnTo>
                  <a:pt x="118" y="409"/>
                </a:lnTo>
                <a:lnTo>
                  <a:pt x="118" y="434"/>
                </a:lnTo>
                <a:lnTo>
                  <a:pt x="119" y="437"/>
                </a:lnTo>
                <a:lnTo>
                  <a:pt x="119" y="439"/>
                </a:lnTo>
                <a:lnTo>
                  <a:pt x="120" y="415"/>
                </a:lnTo>
                <a:lnTo>
                  <a:pt x="120" y="379"/>
                </a:lnTo>
                <a:lnTo>
                  <a:pt x="121" y="359"/>
                </a:lnTo>
                <a:lnTo>
                  <a:pt x="122" y="403"/>
                </a:lnTo>
                <a:lnTo>
                  <a:pt x="122" y="448"/>
                </a:lnTo>
                <a:lnTo>
                  <a:pt x="123" y="466"/>
                </a:lnTo>
                <a:lnTo>
                  <a:pt x="123" y="472"/>
                </a:lnTo>
                <a:lnTo>
                  <a:pt x="124" y="473"/>
                </a:lnTo>
                <a:lnTo>
                  <a:pt x="124" y="452"/>
                </a:lnTo>
                <a:lnTo>
                  <a:pt x="125" y="432"/>
                </a:lnTo>
                <a:lnTo>
                  <a:pt x="125" y="439"/>
                </a:lnTo>
                <a:lnTo>
                  <a:pt x="126" y="459"/>
                </a:lnTo>
                <a:lnTo>
                  <a:pt x="126" y="476"/>
                </a:lnTo>
                <a:lnTo>
                  <a:pt x="127" y="482"/>
                </a:lnTo>
                <a:lnTo>
                  <a:pt x="127" y="488"/>
                </a:lnTo>
                <a:lnTo>
                  <a:pt x="128" y="491"/>
                </a:lnTo>
                <a:lnTo>
                  <a:pt x="128" y="491"/>
                </a:lnTo>
                <a:lnTo>
                  <a:pt x="129" y="491"/>
                </a:lnTo>
                <a:lnTo>
                  <a:pt x="130" y="490"/>
                </a:lnTo>
                <a:lnTo>
                  <a:pt x="130" y="488"/>
                </a:lnTo>
                <a:lnTo>
                  <a:pt x="131" y="433"/>
                </a:lnTo>
                <a:lnTo>
                  <a:pt x="131" y="354"/>
                </a:lnTo>
                <a:lnTo>
                  <a:pt x="132" y="304"/>
                </a:lnTo>
                <a:lnTo>
                  <a:pt x="132" y="371"/>
                </a:lnTo>
                <a:lnTo>
                  <a:pt x="133" y="439"/>
                </a:lnTo>
                <a:lnTo>
                  <a:pt x="133" y="466"/>
                </a:lnTo>
                <a:lnTo>
                  <a:pt x="134" y="476"/>
                </a:lnTo>
                <a:lnTo>
                  <a:pt x="134" y="483"/>
                </a:lnTo>
                <a:lnTo>
                  <a:pt x="135" y="476"/>
                </a:lnTo>
                <a:lnTo>
                  <a:pt x="135" y="469"/>
                </a:lnTo>
                <a:lnTo>
                  <a:pt x="136" y="468"/>
                </a:lnTo>
                <a:lnTo>
                  <a:pt x="136" y="471"/>
                </a:lnTo>
                <a:lnTo>
                  <a:pt x="137" y="474"/>
                </a:lnTo>
                <a:lnTo>
                  <a:pt x="138" y="478"/>
                </a:lnTo>
                <a:lnTo>
                  <a:pt x="138" y="482"/>
                </a:lnTo>
                <a:lnTo>
                  <a:pt x="139" y="485"/>
                </a:lnTo>
                <a:lnTo>
                  <a:pt x="139" y="487"/>
                </a:lnTo>
                <a:lnTo>
                  <a:pt x="140" y="489"/>
                </a:lnTo>
                <a:lnTo>
                  <a:pt x="140" y="490"/>
                </a:lnTo>
                <a:lnTo>
                  <a:pt x="141" y="492"/>
                </a:lnTo>
                <a:lnTo>
                  <a:pt x="141" y="493"/>
                </a:lnTo>
                <a:lnTo>
                  <a:pt x="142" y="494"/>
                </a:lnTo>
                <a:lnTo>
                  <a:pt x="142" y="495"/>
                </a:lnTo>
                <a:lnTo>
                  <a:pt x="143" y="497"/>
                </a:lnTo>
                <a:lnTo>
                  <a:pt x="143" y="498"/>
                </a:lnTo>
                <a:lnTo>
                  <a:pt x="144" y="499"/>
                </a:lnTo>
                <a:lnTo>
                  <a:pt x="144" y="501"/>
                </a:lnTo>
                <a:lnTo>
                  <a:pt x="145" y="502"/>
                </a:lnTo>
                <a:lnTo>
                  <a:pt x="146" y="503"/>
                </a:lnTo>
                <a:lnTo>
                  <a:pt x="146" y="504"/>
                </a:lnTo>
                <a:lnTo>
                  <a:pt x="147" y="505"/>
                </a:lnTo>
                <a:lnTo>
                  <a:pt x="147" y="506"/>
                </a:lnTo>
                <a:lnTo>
                  <a:pt x="148" y="506"/>
                </a:lnTo>
                <a:lnTo>
                  <a:pt x="148" y="507"/>
                </a:lnTo>
                <a:lnTo>
                  <a:pt x="149" y="507"/>
                </a:lnTo>
                <a:lnTo>
                  <a:pt x="149" y="508"/>
                </a:lnTo>
                <a:lnTo>
                  <a:pt x="150" y="509"/>
                </a:lnTo>
                <a:lnTo>
                  <a:pt x="150" y="509"/>
                </a:lnTo>
                <a:lnTo>
                  <a:pt x="151" y="509"/>
                </a:lnTo>
                <a:lnTo>
                  <a:pt x="151" y="510"/>
                </a:lnTo>
                <a:lnTo>
                  <a:pt x="152" y="510"/>
                </a:lnTo>
                <a:lnTo>
                  <a:pt x="153" y="510"/>
                </a:lnTo>
                <a:lnTo>
                  <a:pt x="153" y="511"/>
                </a:lnTo>
                <a:lnTo>
                  <a:pt x="154" y="511"/>
                </a:lnTo>
                <a:lnTo>
                  <a:pt x="154" y="511"/>
                </a:lnTo>
                <a:lnTo>
                  <a:pt x="155" y="511"/>
                </a:lnTo>
                <a:lnTo>
                  <a:pt x="155" y="511"/>
                </a:lnTo>
                <a:lnTo>
                  <a:pt x="156" y="512"/>
                </a:lnTo>
                <a:lnTo>
                  <a:pt x="156" y="512"/>
                </a:lnTo>
                <a:lnTo>
                  <a:pt x="157" y="512"/>
                </a:lnTo>
                <a:lnTo>
                  <a:pt x="157" y="512"/>
                </a:lnTo>
                <a:lnTo>
                  <a:pt x="158" y="512"/>
                </a:lnTo>
                <a:lnTo>
                  <a:pt x="158" y="512"/>
                </a:lnTo>
                <a:lnTo>
                  <a:pt x="159" y="512"/>
                </a:lnTo>
                <a:lnTo>
                  <a:pt x="159" y="513"/>
                </a:lnTo>
                <a:lnTo>
                  <a:pt x="160" y="513"/>
                </a:lnTo>
                <a:lnTo>
                  <a:pt x="160" y="513"/>
                </a:lnTo>
                <a:lnTo>
                  <a:pt x="161" y="513"/>
                </a:lnTo>
                <a:lnTo>
                  <a:pt x="162" y="513"/>
                </a:lnTo>
                <a:lnTo>
                  <a:pt x="162" y="513"/>
                </a:lnTo>
                <a:lnTo>
                  <a:pt x="163" y="513"/>
                </a:lnTo>
                <a:lnTo>
                  <a:pt x="163" y="513"/>
                </a:lnTo>
                <a:lnTo>
                  <a:pt x="164" y="513"/>
                </a:lnTo>
                <a:lnTo>
                  <a:pt x="164" y="514"/>
                </a:lnTo>
                <a:lnTo>
                  <a:pt x="165" y="514"/>
                </a:lnTo>
                <a:lnTo>
                  <a:pt x="165" y="514"/>
                </a:lnTo>
                <a:lnTo>
                  <a:pt x="166" y="514"/>
                </a:lnTo>
                <a:lnTo>
                  <a:pt x="166" y="514"/>
                </a:lnTo>
                <a:lnTo>
                  <a:pt x="167" y="514"/>
                </a:lnTo>
                <a:lnTo>
                  <a:pt x="167" y="514"/>
                </a:lnTo>
                <a:lnTo>
                  <a:pt x="168" y="514"/>
                </a:lnTo>
                <a:lnTo>
                  <a:pt x="168" y="514"/>
                </a:lnTo>
                <a:lnTo>
                  <a:pt x="169" y="513"/>
                </a:lnTo>
                <a:lnTo>
                  <a:pt x="170" y="513"/>
                </a:lnTo>
                <a:lnTo>
                  <a:pt x="170" y="513"/>
                </a:lnTo>
                <a:lnTo>
                  <a:pt x="171" y="512"/>
                </a:lnTo>
                <a:lnTo>
                  <a:pt x="171" y="512"/>
                </a:lnTo>
                <a:lnTo>
                  <a:pt x="172" y="512"/>
                </a:lnTo>
                <a:lnTo>
                  <a:pt x="172" y="511"/>
                </a:lnTo>
                <a:lnTo>
                  <a:pt x="173" y="511"/>
                </a:lnTo>
                <a:lnTo>
                  <a:pt x="173" y="510"/>
                </a:lnTo>
                <a:lnTo>
                  <a:pt x="174" y="509"/>
                </a:lnTo>
                <a:lnTo>
                  <a:pt x="174" y="504"/>
                </a:lnTo>
                <a:lnTo>
                  <a:pt x="175" y="483"/>
                </a:lnTo>
                <a:lnTo>
                  <a:pt x="175" y="462"/>
                </a:lnTo>
                <a:lnTo>
                  <a:pt x="176" y="451"/>
                </a:lnTo>
                <a:lnTo>
                  <a:pt x="177" y="446"/>
                </a:lnTo>
                <a:lnTo>
                  <a:pt x="177" y="444"/>
                </a:lnTo>
                <a:lnTo>
                  <a:pt x="178" y="460"/>
                </a:lnTo>
                <a:lnTo>
                  <a:pt x="178" y="475"/>
                </a:lnTo>
                <a:lnTo>
                  <a:pt x="179" y="483"/>
                </a:lnTo>
                <a:lnTo>
                  <a:pt x="179" y="488"/>
                </a:lnTo>
                <a:lnTo>
                  <a:pt x="180" y="492"/>
                </a:lnTo>
                <a:lnTo>
                  <a:pt x="180" y="493"/>
                </a:lnTo>
                <a:lnTo>
                  <a:pt x="181" y="493"/>
                </a:lnTo>
                <a:lnTo>
                  <a:pt x="181" y="491"/>
                </a:lnTo>
                <a:lnTo>
                  <a:pt x="182" y="488"/>
                </a:lnTo>
                <a:lnTo>
                  <a:pt x="182" y="485"/>
                </a:lnTo>
                <a:lnTo>
                  <a:pt x="183" y="485"/>
                </a:lnTo>
                <a:lnTo>
                  <a:pt x="183" y="485"/>
                </a:lnTo>
                <a:lnTo>
                  <a:pt x="184" y="486"/>
                </a:lnTo>
                <a:lnTo>
                  <a:pt x="184" y="488"/>
                </a:lnTo>
                <a:lnTo>
                  <a:pt x="185" y="490"/>
                </a:lnTo>
                <a:lnTo>
                  <a:pt x="186" y="491"/>
                </a:lnTo>
                <a:lnTo>
                  <a:pt x="186" y="492"/>
                </a:lnTo>
                <a:lnTo>
                  <a:pt x="187" y="475"/>
                </a:lnTo>
                <a:lnTo>
                  <a:pt x="187" y="450"/>
                </a:lnTo>
                <a:lnTo>
                  <a:pt x="188" y="433"/>
                </a:lnTo>
                <a:lnTo>
                  <a:pt x="188" y="452"/>
                </a:lnTo>
                <a:lnTo>
                  <a:pt x="189" y="470"/>
                </a:lnTo>
                <a:lnTo>
                  <a:pt x="190" y="470"/>
                </a:lnTo>
                <a:lnTo>
                  <a:pt x="190" y="461"/>
                </a:lnTo>
                <a:lnTo>
                  <a:pt x="191" y="446"/>
                </a:lnTo>
                <a:lnTo>
                  <a:pt x="191" y="400"/>
                </a:lnTo>
                <a:lnTo>
                  <a:pt x="192" y="355"/>
                </a:lnTo>
                <a:lnTo>
                  <a:pt x="192" y="356"/>
                </a:lnTo>
                <a:lnTo>
                  <a:pt x="193" y="378"/>
                </a:lnTo>
                <a:lnTo>
                  <a:pt x="193" y="401"/>
                </a:lnTo>
                <a:lnTo>
                  <a:pt x="194" y="429"/>
                </a:lnTo>
                <a:lnTo>
                  <a:pt x="194" y="458"/>
                </a:lnTo>
                <a:lnTo>
                  <a:pt x="195" y="472"/>
                </a:lnTo>
                <a:lnTo>
                  <a:pt x="195" y="479"/>
                </a:lnTo>
                <a:lnTo>
                  <a:pt x="196" y="481"/>
                </a:lnTo>
                <a:lnTo>
                  <a:pt x="196" y="460"/>
                </a:lnTo>
                <a:lnTo>
                  <a:pt x="197" y="438"/>
                </a:lnTo>
                <a:lnTo>
                  <a:pt x="198" y="445"/>
                </a:lnTo>
                <a:lnTo>
                  <a:pt x="198" y="463"/>
                </a:lnTo>
                <a:lnTo>
                  <a:pt x="199" y="479"/>
                </a:lnTo>
                <a:lnTo>
                  <a:pt x="199" y="484"/>
                </a:lnTo>
                <a:lnTo>
                  <a:pt x="200" y="490"/>
                </a:lnTo>
                <a:lnTo>
                  <a:pt x="200" y="494"/>
                </a:lnTo>
                <a:lnTo>
                  <a:pt x="201" y="496"/>
                </a:lnTo>
                <a:lnTo>
                  <a:pt x="201" y="499"/>
                </a:lnTo>
                <a:lnTo>
                  <a:pt x="202" y="500"/>
                </a:lnTo>
                <a:lnTo>
                  <a:pt x="202" y="502"/>
                </a:lnTo>
                <a:lnTo>
                  <a:pt x="203" y="457"/>
                </a:lnTo>
                <a:lnTo>
                  <a:pt x="203" y="392"/>
                </a:lnTo>
                <a:lnTo>
                  <a:pt x="204" y="348"/>
                </a:lnTo>
                <a:lnTo>
                  <a:pt x="204" y="393"/>
                </a:lnTo>
                <a:lnTo>
                  <a:pt x="205" y="438"/>
                </a:lnTo>
                <a:lnTo>
                  <a:pt x="206" y="460"/>
                </a:lnTo>
                <a:lnTo>
                  <a:pt x="206" y="473"/>
                </a:lnTo>
                <a:lnTo>
                  <a:pt x="207" y="483"/>
                </a:lnTo>
                <a:lnTo>
                  <a:pt x="207" y="488"/>
                </a:lnTo>
                <a:lnTo>
                  <a:pt x="208" y="492"/>
                </a:lnTo>
                <a:lnTo>
                  <a:pt x="208" y="475"/>
                </a:lnTo>
                <a:lnTo>
                  <a:pt x="209" y="447"/>
                </a:lnTo>
                <a:lnTo>
                  <a:pt x="209" y="416"/>
                </a:lnTo>
                <a:lnTo>
                  <a:pt x="210" y="364"/>
                </a:lnTo>
                <a:lnTo>
                  <a:pt x="210" y="313"/>
                </a:lnTo>
                <a:lnTo>
                  <a:pt x="211" y="341"/>
                </a:lnTo>
                <a:lnTo>
                  <a:pt x="211" y="404"/>
                </a:lnTo>
                <a:lnTo>
                  <a:pt x="212" y="452"/>
                </a:lnTo>
                <a:lnTo>
                  <a:pt x="212" y="442"/>
                </a:lnTo>
                <a:lnTo>
                  <a:pt x="213" y="432"/>
                </a:lnTo>
                <a:lnTo>
                  <a:pt x="214" y="442"/>
                </a:lnTo>
                <a:lnTo>
                  <a:pt x="214" y="460"/>
                </a:lnTo>
                <a:lnTo>
                  <a:pt x="215" y="477"/>
                </a:lnTo>
                <a:lnTo>
                  <a:pt x="215" y="483"/>
                </a:lnTo>
                <a:lnTo>
                  <a:pt x="216" y="488"/>
                </a:lnTo>
                <a:lnTo>
                  <a:pt x="216" y="492"/>
                </a:lnTo>
                <a:lnTo>
                  <a:pt x="217" y="495"/>
                </a:lnTo>
                <a:lnTo>
                  <a:pt x="217" y="498"/>
                </a:lnTo>
                <a:lnTo>
                  <a:pt x="218" y="499"/>
                </a:lnTo>
                <a:lnTo>
                  <a:pt x="218" y="501"/>
                </a:lnTo>
                <a:lnTo>
                  <a:pt x="219" y="500"/>
                </a:lnTo>
                <a:lnTo>
                  <a:pt x="219" y="498"/>
                </a:lnTo>
                <a:lnTo>
                  <a:pt x="220" y="494"/>
                </a:lnTo>
                <a:lnTo>
                  <a:pt x="220" y="485"/>
                </a:lnTo>
                <a:lnTo>
                  <a:pt x="221" y="475"/>
                </a:lnTo>
                <a:lnTo>
                  <a:pt x="222" y="476"/>
                </a:lnTo>
                <a:lnTo>
                  <a:pt x="222" y="483"/>
                </a:lnTo>
                <a:lnTo>
                  <a:pt x="223" y="488"/>
                </a:lnTo>
                <a:lnTo>
                  <a:pt x="223" y="491"/>
                </a:lnTo>
                <a:lnTo>
                  <a:pt x="224" y="494"/>
                </a:lnTo>
                <a:lnTo>
                  <a:pt x="224" y="497"/>
                </a:lnTo>
                <a:lnTo>
                  <a:pt x="225" y="498"/>
                </a:lnTo>
                <a:lnTo>
                  <a:pt x="225" y="500"/>
                </a:lnTo>
                <a:lnTo>
                  <a:pt x="226" y="501"/>
                </a:lnTo>
                <a:lnTo>
                  <a:pt x="226" y="503"/>
                </a:lnTo>
                <a:lnTo>
                  <a:pt x="227" y="504"/>
                </a:lnTo>
                <a:lnTo>
                  <a:pt x="227" y="504"/>
                </a:lnTo>
                <a:lnTo>
                  <a:pt x="228" y="505"/>
                </a:lnTo>
                <a:lnTo>
                  <a:pt x="229" y="505"/>
                </a:lnTo>
                <a:lnTo>
                  <a:pt x="229" y="504"/>
                </a:lnTo>
                <a:lnTo>
                  <a:pt x="230" y="502"/>
                </a:lnTo>
                <a:lnTo>
                  <a:pt x="230" y="499"/>
                </a:lnTo>
                <a:lnTo>
                  <a:pt x="231" y="467"/>
                </a:lnTo>
                <a:lnTo>
                  <a:pt x="231" y="317"/>
                </a:lnTo>
                <a:lnTo>
                  <a:pt x="232" y="167"/>
                </a:lnTo>
                <a:lnTo>
                  <a:pt x="232" y="211"/>
                </a:lnTo>
                <a:lnTo>
                  <a:pt x="233" y="341"/>
                </a:lnTo>
                <a:lnTo>
                  <a:pt x="233" y="447"/>
                </a:lnTo>
                <a:lnTo>
                  <a:pt x="234" y="459"/>
                </a:lnTo>
                <a:lnTo>
                  <a:pt x="234" y="471"/>
                </a:lnTo>
                <a:lnTo>
                  <a:pt x="235" y="442"/>
                </a:lnTo>
                <a:lnTo>
                  <a:pt x="235" y="393"/>
                </a:lnTo>
                <a:lnTo>
                  <a:pt x="236" y="356"/>
                </a:lnTo>
                <a:lnTo>
                  <a:pt x="236" y="363"/>
                </a:lnTo>
                <a:lnTo>
                  <a:pt x="237" y="370"/>
                </a:lnTo>
                <a:lnTo>
                  <a:pt x="238" y="385"/>
                </a:lnTo>
                <a:lnTo>
                  <a:pt x="238" y="404"/>
                </a:lnTo>
                <a:lnTo>
                  <a:pt x="239" y="422"/>
                </a:lnTo>
                <a:lnTo>
                  <a:pt x="239" y="438"/>
                </a:lnTo>
                <a:lnTo>
                  <a:pt x="240" y="454"/>
                </a:lnTo>
                <a:lnTo>
                  <a:pt x="240" y="455"/>
                </a:lnTo>
                <a:lnTo>
                  <a:pt x="241" y="450"/>
                </a:lnTo>
                <a:lnTo>
                  <a:pt x="241" y="447"/>
                </a:lnTo>
                <a:lnTo>
                  <a:pt x="242" y="458"/>
                </a:lnTo>
                <a:lnTo>
                  <a:pt x="242" y="468"/>
                </a:lnTo>
                <a:lnTo>
                  <a:pt x="243" y="443"/>
                </a:lnTo>
                <a:lnTo>
                  <a:pt x="243" y="404"/>
                </a:lnTo>
                <a:lnTo>
                  <a:pt x="244" y="363"/>
                </a:lnTo>
                <a:lnTo>
                  <a:pt x="244" y="315"/>
                </a:lnTo>
                <a:lnTo>
                  <a:pt x="245" y="268"/>
                </a:lnTo>
                <a:lnTo>
                  <a:pt x="246" y="296"/>
                </a:lnTo>
                <a:lnTo>
                  <a:pt x="246" y="359"/>
                </a:lnTo>
                <a:lnTo>
                  <a:pt x="247" y="413"/>
                </a:lnTo>
                <a:lnTo>
                  <a:pt x="247" y="435"/>
                </a:lnTo>
                <a:lnTo>
                  <a:pt x="248" y="457"/>
                </a:lnTo>
                <a:lnTo>
                  <a:pt x="248" y="468"/>
                </a:lnTo>
                <a:lnTo>
                  <a:pt x="249" y="476"/>
                </a:lnTo>
                <a:lnTo>
                  <a:pt x="249" y="481"/>
                </a:lnTo>
                <a:lnTo>
                  <a:pt x="250" y="478"/>
                </a:lnTo>
                <a:lnTo>
                  <a:pt x="250" y="475"/>
                </a:lnTo>
                <a:lnTo>
                  <a:pt x="251" y="473"/>
                </a:lnTo>
                <a:lnTo>
                  <a:pt x="251" y="470"/>
                </a:lnTo>
                <a:lnTo>
                  <a:pt x="252" y="470"/>
                </a:lnTo>
                <a:lnTo>
                  <a:pt x="253" y="478"/>
                </a:lnTo>
                <a:lnTo>
                  <a:pt x="253" y="486"/>
                </a:lnTo>
                <a:lnTo>
                  <a:pt x="254" y="491"/>
                </a:lnTo>
                <a:lnTo>
                  <a:pt x="254" y="494"/>
                </a:lnTo>
                <a:lnTo>
                  <a:pt x="255" y="497"/>
                </a:lnTo>
                <a:lnTo>
                  <a:pt x="255" y="499"/>
                </a:lnTo>
                <a:lnTo>
                  <a:pt x="256" y="501"/>
                </a:lnTo>
                <a:lnTo>
                  <a:pt x="256" y="502"/>
                </a:lnTo>
                <a:lnTo>
                  <a:pt x="257" y="504"/>
                </a:lnTo>
                <a:lnTo>
                  <a:pt x="257" y="505"/>
                </a:lnTo>
                <a:lnTo>
                  <a:pt x="258" y="505"/>
                </a:lnTo>
                <a:lnTo>
                  <a:pt x="258" y="506"/>
                </a:lnTo>
                <a:lnTo>
                  <a:pt x="259" y="507"/>
                </a:lnTo>
                <a:lnTo>
                  <a:pt x="260" y="507"/>
                </a:lnTo>
                <a:lnTo>
                  <a:pt x="260" y="508"/>
                </a:lnTo>
                <a:lnTo>
                  <a:pt x="261" y="509"/>
                </a:lnTo>
                <a:lnTo>
                  <a:pt x="261" y="509"/>
                </a:lnTo>
                <a:lnTo>
                  <a:pt x="262" y="510"/>
                </a:lnTo>
                <a:lnTo>
                  <a:pt x="262" y="510"/>
                </a:lnTo>
                <a:lnTo>
                  <a:pt x="263" y="510"/>
                </a:lnTo>
                <a:lnTo>
                  <a:pt x="263" y="511"/>
                </a:lnTo>
                <a:lnTo>
                  <a:pt x="264" y="511"/>
                </a:lnTo>
                <a:lnTo>
                  <a:pt x="264" y="511"/>
                </a:lnTo>
                <a:lnTo>
                  <a:pt x="265" y="511"/>
                </a:lnTo>
                <a:lnTo>
                  <a:pt x="266" y="512"/>
                </a:lnTo>
                <a:lnTo>
                  <a:pt x="266" y="512"/>
                </a:lnTo>
                <a:lnTo>
                  <a:pt x="267" y="512"/>
                </a:lnTo>
                <a:lnTo>
                  <a:pt x="267" y="512"/>
                </a:lnTo>
                <a:lnTo>
                  <a:pt x="268" y="512"/>
                </a:lnTo>
                <a:lnTo>
                  <a:pt x="268" y="512"/>
                </a:lnTo>
                <a:lnTo>
                  <a:pt x="269" y="513"/>
                </a:lnTo>
                <a:lnTo>
                  <a:pt x="269" y="513"/>
                </a:lnTo>
                <a:lnTo>
                  <a:pt x="270" y="513"/>
                </a:lnTo>
                <a:lnTo>
                  <a:pt x="270" y="513"/>
                </a:lnTo>
                <a:lnTo>
                  <a:pt x="271" y="513"/>
                </a:lnTo>
                <a:lnTo>
                  <a:pt x="271" y="513"/>
                </a:lnTo>
                <a:lnTo>
                  <a:pt x="272" y="513"/>
                </a:lnTo>
                <a:lnTo>
                  <a:pt x="272" y="513"/>
                </a:lnTo>
                <a:lnTo>
                  <a:pt x="273" y="513"/>
                </a:lnTo>
                <a:lnTo>
                  <a:pt x="274" y="513"/>
                </a:lnTo>
                <a:lnTo>
                  <a:pt x="274" y="513"/>
                </a:lnTo>
                <a:lnTo>
                  <a:pt x="275" y="513"/>
                </a:lnTo>
                <a:lnTo>
                  <a:pt x="275" y="512"/>
                </a:lnTo>
                <a:lnTo>
                  <a:pt x="276" y="512"/>
                </a:lnTo>
                <a:lnTo>
                  <a:pt x="276" y="511"/>
                </a:lnTo>
                <a:lnTo>
                  <a:pt x="277" y="511"/>
                </a:lnTo>
                <a:lnTo>
                  <a:pt x="277" y="510"/>
                </a:lnTo>
                <a:lnTo>
                  <a:pt x="278" y="509"/>
                </a:lnTo>
                <a:lnTo>
                  <a:pt x="278" y="507"/>
                </a:lnTo>
                <a:lnTo>
                  <a:pt x="279" y="487"/>
                </a:lnTo>
                <a:lnTo>
                  <a:pt x="279" y="390"/>
                </a:lnTo>
                <a:lnTo>
                  <a:pt x="280" y="292"/>
                </a:lnTo>
                <a:lnTo>
                  <a:pt x="280" y="214"/>
                </a:lnTo>
                <a:lnTo>
                  <a:pt x="281" y="146"/>
                </a:lnTo>
                <a:lnTo>
                  <a:pt x="282" y="109"/>
                </a:lnTo>
                <a:lnTo>
                  <a:pt x="282" y="207"/>
                </a:lnTo>
                <a:lnTo>
                  <a:pt x="283" y="305"/>
                </a:lnTo>
                <a:lnTo>
                  <a:pt x="283" y="329"/>
                </a:lnTo>
                <a:lnTo>
                  <a:pt x="284" y="321"/>
                </a:lnTo>
                <a:lnTo>
                  <a:pt x="284" y="325"/>
                </a:lnTo>
                <a:lnTo>
                  <a:pt x="285" y="382"/>
                </a:lnTo>
                <a:lnTo>
                  <a:pt x="285" y="439"/>
                </a:lnTo>
                <a:lnTo>
                  <a:pt x="286" y="464"/>
                </a:lnTo>
                <a:lnTo>
                  <a:pt x="286" y="474"/>
                </a:lnTo>
                <a:lnTo>
                  <a:pt x="287" y="481"/>
                </a:lnTo>
                <a:lnTo>
                  <a:pt x="287" y="472"/>
                </a:lnTo>
                <a:lnTo>
                  <a:pt x="288" y="463"/>
                </a:lnTo>
                <a:lnTo>
                  <a:pt x="288" y="462"/>
                </a:lnTo>
                <a:lnTo>
                  <a:pt x="289" y="464"/>
                </a:lnTo>
                <a:lnTo>
                  <a:pt x="290" y="466"/>
                </a:lnTo>
                <a:lnTo>
                  <a:pt x="290" y="474"/>
                </a:lnTo>
                <a:lnTo>
                  <a:pt x="291" y="482"/>
                </a:lnTo>
                <a:lnTo>
                  <a:pt x="291" y="485"/>
                </a:lnTo>
                <a:lnTo>
                  <a:pt x="292" y="487"/>
                </a:lnTo>
                <a:lnTo>
                  <a:pt x="292" y="485"/>
                </a:lnTo>
                <a:lnTo>
                  <a:pt x="293" y="471"/>
                </a:lnTo>
                <a:lnTo>
                  <a:pt x="293" y="458"/>
                </a:lnTo>
                <a:lnTo>
                  <a:pt x="294" y="460"/>
                </a:lnTo>
                <a:lnTo>
                  <a:pt x="294" y="470"/>
                </a:lnTo>
                <a:lnTo>
                  <a:pt x="295" y="479"/>
                </a:lnTo>
                <a:lnTo>
                  <a:pt x="295" y="483"/>
                </a:lnTo>
                <a:lnTo>
                  <a:pt x="296" y="487"/>
                </a:lnTo>
                <a:lnTo>
                  <a:pt x="296" y="443"/>
                </a:lnTo>
                <a:lnTo>
                  <a:pt x="297" y="377"/>
                </a:lnTo>
                <a:lnTo>
                  <a:pt x="298" y="333"/>
                </a:lnTo>
                <a:lnTo>
                  <a:pt x="298" y="383"/>
                </a:lnTo>
                <a:lnTo>
                  <a:pt x="299" y="434"/>
                </a:lnTo>
                <a:lnTo>
                  <a:pt x="299" y="452"/>
                </a:lnTo>
                <a:lnTo>
                  <a:pt x="300" y="456"/>
                </a:lnTo>
                <a:lnTo>
                  <a:pt x="300" y="446"/>
                </a:lnTo>
                <a:lnTo>
                  <a:pt x="301" y="382"/>
                </a:lnTo>
                <a:lnTo>
                  <a:pt x="301" y="317"/>
                </a:lnTo>
                <a:lnTo>
                  <a:pt x="302" y="343"/>
                </a:lnTo>
                <a:lnTo>
                  <a:pt x="302" y="409"/>
                </a:lnTo>
                <a:lnTo>
                  <a:pt x="303" y="465"/>
                </a:lnTo>
                <a:lnTo>
                  <a:pt x="303" y="474"/>
                </a:lnTo>
                <a:lnTo>
                  <a:pt x="304" y="483"/>
                </a:lnTo>
                <a:lnTo>
                  <a:pt x="305" y="462"/>
                </a:lnTo>
                <a:lnTo>
                  <a:pt x="305" y="428"/>
                </a:lnTo>
                <a:lnTo>
                  <a:pt x="306" y="402"/>
                </a:lnTo>
                <a:lnTo>
                  <a:pt x="306" y="409"/>
                </a:lnTo>
                <a:lnTo>
                  <a:pt x="307" y="416"/>
                </a:lnTo>
                <a:lnTo>
                  <a:pt x="307" y="353"/>
                </a:lnTo>
                <a:lnTo>
                  <a:pt x="308" y="258"/>
                </a:lnTo>
                <a:lnTo>
                  <a:pt x="308" y="196"/>
                </a:lnTo>
                <a:lnTo>
                  <a:pt x="309" y="274"/>
                </a:lnTo>
                <a:lnTo>
                  <a:pt x="309" y="352"/>
                </a:lnTo>
                <a:lnTo>
                  <a:pt x="310" y="402"/>
                </a:lnTo>
                <a:lnTo>
                  <a:pt x="310" y="440"/>
                </a:lnTo>
                <a:lnTo>
                  <a:pt x="311" y="472"/>
                </a:lnTo>
                <a:lnTo>
                  <a:pt x="311" y="480"/>
                </a:lnTo>
                <a:lnTo>
                  <a:pt x="312" y="487"/>
                </a:lnTo>
                <a:lnTo>
                  <a:pt x="313" y="492"/>
                </a:lnTo>
                <a:lnTo>
                  <a:pt x="313" y="495"/>
                </a:lnTo>
                <a:lnTo>
                  <a:pt x="314" y="496"/>
                </a:lnTo>
                <a:lnTo>
                  <a:pt x="314" y="486"/>
                </a:lnTo>
                <a:lnTo>
                  <a:pt x="315" y="476"/>
                </a:lnTo>
                <a:lnTo>
                  <a:pt x="315" y="468"/>
                </a:lnTo>
                <a:lnTo>
                  <a:pt x="316" y="459"/>
                </a:lnTo>
                <a:lnTo>
                  <a:pt x="316" y="445"/>
                </a:lnTo>
                <a:lnTo>
                  <a:pt x="317" y="407"/>
                </a:lnTo>
                <a:lnTo>
                  <a:pt x="317" y="370"/>
                </a:lnTo>
                <a:lnTo>
                  <a:pt x="318" y="385"/>
                </a:lnTo>
                <a:lnTo>
                  <a:pt x="318" y="424"/>
                </a:lnTo>
                <a:lnTo>
                  <a:pt x="319" y="458"/>
                </a:lnTo>
                <a:lnTo>
                  <a:pt x="319" y="468"/>
                </a:lnTo>
                <a:lnTo>
                  <a:pt x="320" y="478"/>
                </a:lnTo>
                <a:lnTo>
                  <a:pt x="320" y="484"/>
                </a:lnTo>
                <a:lnTo>
                  <a:pt x="321" y="488"/>
                </a:lnTo>
                <a:lnTo>
                  <a:pt x="322" y="491"/>
                </a:lnTo>
                <a:lnTo>
                  <a:pt x="322" y="492"/>
                </a:lnTo>
                <a:lnTo>
                  <a:pt x="323" y="492"/>
                </a:lnTo>
                <a:lnTo>
                  <a:pt x="323" y="492"/>
                </a:lnTo>
                <a:lnTo>
                  <a:pt x="324" y="490"/>
                </a:lnTo>
                <a:lnTo>
                  <a:pt x="324" y="482"/>
                </a:lnTo>
                <a:lnTo>
                  <a:pt x="325" y="445"/>
                </a:lnTo>
                <a:lnTo>
                  <a:pt x="325" y="408"/>
                </a:lnTo>
                <a:lnTo>
                  <a:pt x="326" y="402"/>
                </a:lnTo>
                <a:lnTo>
                  <a:pt x="326" y="408"/>
                </a:lnTo>
                <a:lnTo>
                  <a:pt x="327" y="411"/>
                </a:lnTo>
                <a:lnTo>
                  <a:pt x="327" y="395"/>
                </a:lnTo>
                <a:lnTo>
                  <a:pt x="328" y="380"/>
                </a:lnTo>
                <a:lnTo>
                  <a:pt x="329" y="398"/>
                </a:lnTo>
                <a:lnTo>
                  <a:pt x="329" y="430"/>
                </a:lnTo>
                <a:lnTo>
                  <a:pt x="330" y="449"/>
                </a:lnTo>
                <a:lnTo>
                  <a:pt x="330" y="414"/>
                </a:lnTo>
                <a:lnTo>
                  <a:pt x="331" y="379"/>
                </a:lnTo>
                <a:lnTo>
                  <a:pt x="331" y="383"/>
                </a:lnTo>
                <a:lnTo>
                  <a:pt x="332" y="405"/>
                </a:lnTo>
                <a:lnTo>
                  <a:pt x="332" y="412"/>
                </a:lnTo>
                <a:lnTo>
                  <a:pt x="333" y="356"/>
                </a:lnTo>
                <a:lnTo>
                  <a:pt x="334" y="300"/>
                </a:lnTo>
                <a:lnTo>
                  <a:pt x="334" y="332"/>
                </a:lnTo>
                <a:lnTo>
                  <a:pt x="335" y="402"/>
                </a:lnTo>
                <a:lnTo>
                  <a:pt x="335" y="461"/>
                </a:lnTo>
                <a:lnTo>
                  <a:pt x="336" y="471"/>
                </a:lnTo>
                <a:lnTo>
                  <a:pt x="336" y="481"/>
                </a:lnTo>
                <a:lnTo>
                  <a:pt x="337" y="485"/>
                </a:lnTo>
                <a:lnTo>
                  <a:pt x="337" y="486"/>
                </a:lnTo>
                <a:lnTo>
                  <a:pt x="338" y="487"/>
                </a:lnTo>
                <a:lnTo>
                  <a:pt x="338" y="486"/>
                </a:lnTo>
                <a:lnTo>
                  <a:pt x="339" y="485"/>
                </a:lnTo>
                <a:lnTo>
                  <a:pt x="339" y="435"/>
                </a:lnTo>
                <a:lnTo>
                  <a:pt x="340" y="363"/>
                </a:lnTo>
                <a:lnTo>
                  <a:pt x="340" y="317"/>
                </a:lnTo>
                <a:lnTo>
                  <a:pt x="341" y="380"/>
                </a:lnTo>
                <a:lnTo>
                  <a:pt x="342" y="444"/>
                </a:lnTo>
                <a:lnTo>
                  <a:pt x="342" y="469"/>
                </a:lnTo>
                <a:lnTo>
                  <a:pt x="343" y="479"/>
                </a:lnTo>
                <a:lnTo>
                  <a:pt x="343" y="487"/>
                </a:lnTo>
                <a:lnTo>
                  <a:pt x="344" y="491"/>
                </a:lnTo>
                <a:lnTo>
                  <a:pt x="344" y="495"/>
                </a:lnTo>
                <a:lnTo>
                  <a:pt x="345" y="497"/>
                </a:lnTo>
                <a:lnTo>
                  <a:pt x="345" y="499"/>
                </a:lnTo>
                <a:lnTo>
                  <a:pt x="346" y="501"/>
                </a:lnTo>
                <a:lnTo>
                  <a:pt x="346" y="502"/>
                </a:lnTo>
                <a:lnTo>
                  <a:pt x="347" y="504"/>
                </a:lnTo>
                <a:lnTo>
                  <a:pt x="347" y="505"/>
                </a:lnTo>
                <a:lnTo>
                  <a:pt x="348" y="505"/>
                </a:lnTo>
                <a:lnTo>
                  <a:pt x="348" y="506"/>
                </a:lnTo>
                <a:lnTo>
                  <a:pt x="349" y="507"/>
                </a:lnTo>
                <a:lnTo>
                  <a:pt x="350" y="507"/>
                </a:lnTo>
                <a:lnTo>
                  <a:pt x="350" y="508"/>
                </a:lnTo>
                <a:lnTo>
                  <a:pt x="351" y="509"/>
                </a:lnTo>
                <a:lnTo>
                  <a:pt x="351" y="509"/>
                </a:lnTo>
                <a:lnTo>
                  <a:pt x="352" y="510"/>
                </a:lnTo>
                <a:lnTo>
                  <a:pt x="352" y="510"/>
                </a:lnTo>
                <a:lnTo>
                  <a:pt x="353" y="510"/>
                </a:lnTo>
                <a:lnTo>
                  <a:pt x="353" y="510"/>
                </a:lnTo>
                <a:lnTo>
                  <a:pt x="354" y="511"/>
                </a:lnTo>
                <a:lnTo>
                  <a:pt x="354" y="511"/>
                </a:lnTo>
                <a:lnTo>
                  <a:pt x="355" y="511"/>
                </a:lnTo>
                <a:lnTo>
                  <a:pt x="355" y="511"/>
                </a:lnTo>
                <a:lnTo>
                  <a:pt x="356" y="512"/>
                </a:lnTo>
                <a:lnTo>
                  <a:pt x="356" y="512"/>
                </a:lnTo>
                <a:lnTo>
                  <a:pt x="357" y="512"/>
                </a:lnTo>
                <a:lnTo>
                  <a:pt x="358" y="512"/>
                </a:lnTo>
                <a:lnTo>
                  <a:pt x="358" y="512"/>
                </a:lnTo>
                <a:lnTo>
                  <a:pt x="359" y="513"/>
                </a:lnTo>
                <a:lnTo>
                  <a:pt x="359" y="513"/>
                </a:lnTo>
                <a:lnTo>
                  <a:pt x="360" y="513"/>
                </a:lnTo>
                <a:lnTo>
                  <a:pt x="360" y="513"/>
                </a:lnTo>
                <a:lnTo>
                  <a:pt x="361" y="513"/>
                </a:lnTo>
                <a:lnTo>
                  <a:pt x="361" y="513"/>
                </a:lnTo>
                <a:lnTo>
                  <a:pt x="362" y="513"/>
                </a:lnTo>
                <a:lnTo>
                  <a:pt x="362" y="513"/>
                </a:lnTo>
                <a:lnTo>
                  <a:pt x="363" y="513"/>
                </a:lnTo>
                <a:lnTo>
                  <a:pt x="363" y="514"/>
                </a:lnTo>
                <a:lnTo>
                  <a:pt x="364" y="514"/>
                </a:lnTo>
                <a:lnTo>
                  <a:pt x="365" y="514"/>
                </a:lnTo>
                <a:lnTo>
                  <a:pt x="365" y="514"/>
                </a:lnTo>
                <a:lnTo>
                  <a:pt x="366" y="514"/>
                </a:lnTo>
                <a:lnTo>
                  <a:pt x="366" y="514"/>
                </a:lnTo>
                <a:lnTo>
                  <a:pt x="367" y="514"/>
                </a:lnTo>
                <a:lnTo>
                  <a:pt x="367" y="514"/>
                </a:lnTo>
                <a:lnTo>
                  <a:pt x="368" y="514"/>
                </a:lnTo>
                <a:lnTo>
                  <a:pt x="368" y="514"/>
                </a:lnTo>
                <a:lnTo>
                  <a:pt x="369" y="514"/>
                </a:lnTo>
                <a:lnTo>
                  <a:pt x="369" y="514"/>
                </a:lnTo>
                <a:lnTo>
                  <a:pt x="370" y="514"/>
                </a:lnTo>
                <a:lnTo>
                  <a:pt x="370" y="514"/>
                </a:lnTo>
                <a:lnTo>
                  <a:pt x="371" y="515"/>
                </a:lnTo>
                <a:lnTo>
                  <a:pt x="371" y="515"/>
                </a:lnTo>
                <a:lnTo>
                  <a:pt x="372" y="515"/>
                </a:lnTo>
                <a:lnTo>
                  <a:pt x="372" y="515"/>
                </a:lnTo>
                <a:lnTo>
                  <a:pt x="373" y="515"/>
                </a:lnTo>
                <a:lnTo>
                  <a:pt x="374" y="515"/>
                </a:lnTo>
                <a:lnTo>
                  <a:pt x="374" y="515"/>
                </a:lnTo>
                <a:lnTo>
                  <a:pt x="375" y="515"/>
                </a:lnTo>
                <a:lnTo>
                  <a:pt x="375" y="515"/>
                </a:lnTo>
                <a:lnTo>
                  <a:pt x="376" y="515"/>
                </a:lnTo>
                <a:lnTo>
                  <a:pt x="376" y="515"/>
                </a:lnTo>
                <a:lnTo>
                  <a:pt x="377" y="515"/>
                </a:lnTo>
                <a:lnTo>
                  <a:pt x="377" y="515"/>
                </a:lnTo>
                <a:lnTo>
                  <a:pt x="378" y="515"/>
                </a:lnTo>
                <a:lnTo>
                  <a:pt x="378" y="515"/>
                </a:lnTo>
                <a:lnTo>
                  <a:pt x="379" y="515"/>
                </a:lnTo>
                <a:lnTo>
                  <a:pt x="379" y="515"/>
                </a:lnTo>
                <a:lnTo>
                  <a:pt x="380" y="515"/>
                </a:lnTo>
                <a:lnTo>
                  <a:pt x="381" y="515"/>
                </a:lnTo>
                <a:lnTo>
                  <a:pt x="381" y="515"/>
                </a:lnTo>
                <a:lnTo>
                  <a:pt x="382" y="515"/>
                </a:lnTo>
                <a:lnTo>
                  <a:pt x="382" y="515"/>
                </a:lnTo>
                <a:lnTo>
                  <a:pt x="383" y="515"/>
                </a:lnTo>
                <a:lnTo>
                  <a:pt x="383" y="515"/>
                </a:lnTo>
                <a:lnTo>
                  <a:pt x="384" y="515"/>
                </a:lnTo>
                <a:lnTo>
                  <a:pt x="384" y="515"/>
                </a:lnTo>
                <a:lnTo>
                  <a:pt x="385" y="515"/>
                </a:lnTo>
                <a:lnTo>
                  <a:pt x="385" y="515"/>
                </a:lnTo>
                <a:lnTo>
                  <a:pt x="386" y="516"/>
                </a:lnTo>
                <a:lnTo>
                  <a:pt x="386" y="516"/>
                </a:lnTo>
                <a:lnTo>
                  <a:pt x="387" y="516"/>
                </a:lnTo>
                <a:lnTo>
                  <a:pt x="387" y="516"/>
                </a:lnTo>
                <a:lnTo>
                  <a:pt x="388" y="516"/>
                </a:lnTo>
                <a:lnTo>
                  <a:pt x="389" y="516"/>
                </a:lnTo>
                <a:lnTo>
                  <a:pt x="389" y="516"/>
                </a:lnTo>
                <a:lnTo>
                  <a:pt x="390" y="516"/>
                </a:lnTo>
                <a:lnTo>
                  <a:pt x="390" y="516"/>
                </a:lnTo>
                <a:lnTo>
                  <a:pt x="391" y="516"/>
                </a:lnTo>
                <a:lnTo>
                  <a:pt x="391" y="516"/>
                </a:lnTo>
                <a:lnTo>
                  <a:pt x="392" y="516"/>
                </a:lnTo>
                <a:lnTo>
                  <a:pt x="392" y="516"/>
                </a:lnTo>
                <a:lnTo>
                  <a:pt x="393" y="466"/>
                </a:lnTo>
                <a:lnTo>
                  <a:pt x="393" y="394"/>
                </a:lnTo>
                <a:lnTo>
                  <a:pt x="394" y="346"/>
                </a:lnTo>
                <a:lnTo>
                  <a:pt x="394" y="394"/>
                </a:lnTo>
                <a:lnTo>
                  <a:pt x="395" y="442"/>
                </a:lnTo>
                <a:lnTo>
                  <a:pt x="395" y="462"/>
                </a:lnTo>
                <a:lnTo>
                  <a:pt x="396" y="471"/>
                </a:lnTo>
                <a:lnTo>
                  <a:pt x="397" y="479"/>
                </a:lnTo>
                <a:lnTo>
                  <a:pt x="397" y="483"/>
                </a:lnTo>
                <a:lnTo>
                  <a:pt x="398" y="487"/>
                </a:lnTo>
                <a:lnTo>
                  <a:pt x="398" y="489"/>
                </a:lnTo>
                <a:lnTo>
                  <a:pt x="399" y="490"/>
                </a:lnTo>
                <a:lnTo>
                  <a:pt x="399" y="490"/>
                </a:lnTo>
                <a:lnTo>
                  <a:pt x="400" y="484"/>
                </a:lnTo>
                <a:lnTo>
                  <a:pt x="400" y="478"/>
                </a:lnTo>
                <a:lnTo>
                  <a:pt x="401" y="446"/>
                </a:lnTo>
                <a:lnTo>
                  <a:pt x="402" y="402"/>
                </a:lnTo>
                <a:lnTo>
                  <a:pt x="402" y="375"/>
                </a:lnTo>
                <a:lnTo>
                  <a:pt x="403" y="413"/>
                </a:lnTo>
                <a:lnTo>
                  <a:pt x="403" y="451"/>
                </a:lnTo>
                <a:lnTo>
                  <a:pt x="404" y="451"/>
                </a:lnTo>
                <a:lnTo>
                  <a:pt x="404" y="434"/>
                </a:lnTo>
                <a:lnTo>
                  <a:pt x="405" y="423"/>
                </a:lnTo>
                <a:lnTo>
                  <a:pt x="405" y="443"/>
                </a:lnTo>
                <a:lnTo>
                  <a:pt x="406" y="462"/>
                </a:lnTo>
                <a:lnTo>
                  <a:pt x="406" y="471"/>
                </a:lnTo>
                <a:lnTo>
                  <a:pt x="407" y="475"/>
                </a:lnTo>
                <a:lnTo>
                  <a:pt x="407" y="477"/>
                </a:lnTo>
                <a:lnTo>
                  <a:pt x="408" y="469"/>
                </a:lnTo>
                <a:lnTo>
                  <a:pt x="408" y="462"/>
                </a:lnTo>
                <a:lnTo>
                  <a:pt x="409" y="462"/>
                </a:lnTo>
                <a:lnTo>
                  <a:pt x="410" y="466"/>
                </a:lnTo>
                <a:lnTo>
                  <a:pt x="410" y="464"/>
                </a:lnTo>
                <a:lnTo>
                  <a:pt x="411" y="439"/>
                </a:lnTo>
                <a:lnTo>
                  <a:pt x="411" y="415"/>
                </a:lnTo>
                <a:lnTo>
                  <a:pt x="412" y="417"/>
                </a:lnTo>
                <a:lnTo>
                  <a:pt x="412" y="430"/>
                </a:lnTo>
                <a:lnTo>
                  <a:pt x="413" y="437"/>
                </a:lnTo>
                <a:lnTo>
                  <a:pt x="413" y="420"/>
                </a:lnTo>
                <a:lnTo>
                  <a:pt x="414" y="403"/>
                </a:lnTo>
                <a:lnTo>
                  <a:pt x="414" y="415"/>
                </a:lnTo>
                <a:lnTo>
                  <a:pt x="415" y="440"/>
                </a:lnTo>
                <a:lnTo>
                  <a:pt x="415" y="461"/>
                </a:lnTo>
                <a:lnTo>
                  <a:pt x="416" y="469"/>
                </a:lnTo>
                <a:lnTo>
                  <a:pt x="417" y="477"/>
                </a:lnTo>
                <a:lnTo>
                  <a:pt x="417" y="467"/>
                </a:lnTo>
                <a:lnTo>
                  <a:pt x="418" y="449"/>
                </a:lnTo>
                <a:lnTo>
                  <a:pt x="418" y="437"/>
                </a:lnTo>
                <a:lnTo>
                  <a:pt x="419" y="454"/>
                </a:lnTo>
                <a:lnTo>
                  <a:pt x="419" y="470"/>
                </a:lnTo>
                <a:lnTo>
                  <a:pt x="420" y="480"/>
                </a:lnTo>
                <a:lnTo>
                  <a:pt x="420" y="485"/>
                </a:lnTo>
                <a:lnTo>
                  <a:pt x="421" y="490"/>
                </a:lnTo>
                <a:lnTo>
                  <a:pt x="421" y="493"/>
                </a:lnTo>
                <a:lnTo>
                  <a:pt x="422" y="496"/>
                </a:lnTo>
                <a:lnTo>
                  <a:pt x="422" y="497"/>
                </a:lnTo>
                <a:lnTo>
                  <a:pt x="423" y="497"/>
                </a:lnTo>
                <a:lnTo>
                  <a:pt x="423" y="495"/>
                </a:lnTo>
                <a:lnTo>
                  <a:pt x="424" y="487"/>
                </a:lnTo>
                <a:lnTo>
                  <a:pt x="424" y="479"/>
                </a:lnTo>
                <a:lnTo>
                  <a:pt x="425" y="424"/>
                </a:lnTo>
                <a:lnTo>
                  <a:pt x="426" y="347"/>
                </a:lnTo>
                <a:lnTo>
                  <a:pt x="426" y="294"/>
                </a:lnTo>
                <a:lnTo>
                  <a:pt x="427" y="340"/>
                </a:lnTo>
                <a:lnTo>
                  <a:pt x="427" y="386"/>
                </a:lnTo>
                <a:lnTo>
                  <a:pt x="428" y="414"/>
                </a:lnTo>
                <a:lnTo>
                  <a:pt x="428" y="432"/>
                </a:lnTo>
                <a:lnTo>
                  <a:pt x="429" y="450"/>
                </a:lnTo>
                <a:lnTo>
                  <a:pt x="429" y="462"/>
                </a:lnTo>
                <a:lnTo>
                  <a:pt x="430" y="474"/>
                </a:lnTo>
                <a:lnTo>
                  <a:pt x="430" y="413"/>
                </a:lnTo>
                <a:lnTo>
                  <a:pt x="431" y="320"/>
                </a:lnTo>
                <a:lnTo>
                  <a:pt x="431" y="260"/>
                </a:lnTo>
                <a:lnTo>
                  <a:pt x="432" y="336"/>
                </a:lnTo>
                <a:lnTo>
                  <a:pt x="433" y="412"/>
                </a:lnTo>
                <a:lnTo>
                  <a:pt x="433" y="423"/>
                </a:lnTo>
                <a:lnTo>
                  <a:pt x="434" y="406"/>
                </a:lnTo>
                <a:lnTo>
                  <a:pt x="434" y="397"/>
                </a:lnTo>
                <a:lnTo>
                  <a:pt x="435" y="424"/>
                </a:lnTo>
                <a:lnTo>
                  <a:pt x="435" y="451"/>
                </a:lnTo>
                <a:lnTo>
                  <a:pt x="436" y="465"/>
                </a:lnTo>
                <a:lnTo>
                  <a:pt x="436" y="473"/>
                </a:lnTo>
                <a:lnTo>
                  <a:pt x="437" y="480"/>
                </a:lnTo>
                <a:lnTo>
                  <a:pt x="437" y="484"/>
                </a:lnTo>
                <a:lnTo>
                  <a:pt x="438" y="488"/>
                </a:lnTo>
                <a:lnTo>
                  <a:pt x="438" y="491"/>
                </a:lnTo>
                <a:lnTo>
                  <a:pt x="439" y="493"/>
                </a:lnTo>
                <a:lnTo>
                  <a:pt x="439" y="485"/>
                </a:lnTo>
                <a:lnTo>
                  <a:pt x="440" y="433"/>
                </a:lnTo>
                <a:lnTo>
                  <a:pt x="441" y="380"/>
                </a:lnTo>
                <a:lnTo>
                  <a:pt x="441" y="387"/>
                </a:lnTo>
                <a:lnTo>
                  <a:pt x="442" y="419"/>
                </a:lnTo>
                <a:lnTo>
                  <a:pt x="442" y="447"/>
                </a:lnTo>
                <a:lnTo>
                  <a:pt x="443" y="454"/>
                </a:lnTo>
                <a:lnTo>
                  <a:pt x="443" y="461"/>
                </a:lnTo>
                <a:lnTo>
                  <a:pt x="444" y="468"/>
                </a:lnTo>
                <a:lnTo>
                  <a:pt x="444" y="475"/>
                </a:lnTo>
                <a:lnTo>
                  <a:pt x="445" y="478"/>
                </a:lnTo>
                <a:lnTo>
                  <a:pt x="445" y="467"/>
                </a:lnTo>
                <a:lnTo>
                  <a:pt x="446" y="456"/>
                </a:lnTo>
                <a:lnTo>
                  <a:pt x="446" y="436"/>
                </a:lnTo>
                <a:lnTo>
                  <a:pt x="447" y="412"/>
                </a:lnTo>
                <a:lnTo>
                  <a:pt x="447" y="398"/>
                </a:lnTo>
                <a:lnTo>
                  <a:pt x="448" y="420"/>
                </a:lnTo>
                <a:lnTo>
                  <a:pt x="448" y="443"/>
                </a:lnTo>
                <a:lnTo>
                  <a:pt x="449" y="458"/>
                </a:lnTo>
                <a:lnTo>
                  <a:pt x="450" y="471"/>
                </a:lnTo>
                <a:lnTo>
                  <a:pt x="450" y="471"/>
                </a:lnTo>
                <a:lnTo>
                  <a:pt x="451" y="422"/>
                </a:lnTo>
                <a:lnTo>
                  <a:pt x="451" y="372"/>
                </a:lnTo>
                <a:lnTo>
                  <a:pt x="452" y="381"/>
                </a:lnTo>
                <a:lnTo>
                  <a:pt x="452" y="415"/>
                </a:lnTo>
                <a:lnTo>
                  <a:pt x="453" y="443"/>
                </a:lnTo>
                <a:lnTo>
                  <a:pt x="453" y="446"/>
                </a:lnTo>
                <a:lnTo>
                  <a:pt x="454" y="450"/>
                </a:lnTo>
                <a:lnTo>
                  <a:pt x="454" y="431"/>
                </a:lnTo>
                <a:lnTo>
                  <a:pt x="455" y="403"/>
                </a:lnTo>
                <a:lnTo>
                  <a:pt x="455" y="386"/>
                </a:lnTo>
                <a:lnTo>
                  <a:pt x="456" y="420"/>
                </a:lnTo>
                <a:lnTo>
                  <a:pt x="457" y="454"/>
                </a:lnTo>
                <a:lnTo>
                  <a:pt x="457" y="470"/>
                </a:lnTo>
                <a:lnTo>
                  <a:pt x="458" y="478"/>
                </a:lnTo>
                <a:lnTo>
                  <a:pt x="458" y="485"/>
                </a:lnTo>
                <a:lnTo>
                  <a:pt x="459" y="489"/>
                </a:lnTo>
                <a:lnTo>
                  <a:pt x="459" y="492"/>
                </a:lnTo>
                <a:lnTo>
                  <a:pt x="460" y="445"/>
                </a:lnTo>
                <a:lnTo>
                  <a:pt x="460" y="375"/>
                </a:lnTo>
                <a:lnTo>
                  <a:pt x="461" y="319"/>
                </a:lnTo>
                <a:lnTo>
                  <a:pt x="461" y="322"/>
                </a:lnTo>
                <a:lnTo>
                  <a:pt x="462" y="325"/>
                </a:lnTo>
                <a:lnTo>
                  <a:pt x="462" y="361"/>
                </a:lnTo>
                <a:lnTo>
                  <a:pt x="463" y="412"/>
                </a:lnTo>
                <a:lnTo>
                  <a:pt x="463" y="454"/>
                </a:lnTo>
                <a:lnTo>
                  <a:pt x="464" y="465"/>
                </a:lnTo>
                <a:lnTo>
                  <a:pt x="465" y="475"/>
                </a:lnTo>
                <a:lnTo>
                  <a:pt x="465" y="481"/>
                </a:lnTo>
                <a:lnTo>
                  <a:pt x="466" y="484"/>
                </a:lnTo>
                <a:lnTo>
                  <a:pt x="466" y="488"/>
                </a:lnTo>
                <a:lnTo>
                  <a:pt x="467" y="490"/>
                </a:lnTo>
                <a:lnTo>
                  <a:pt x="467" y="492"/>
                </a:lnTo>
                <a:lnTo>
                  <a:pt x="468" y="472"/>
                </a:lnTo>
                <a:lnTo>
                  <a:pt x="468" y="443"/>
                </a:lnTo>
                <a:lnTo>
                  <a:pt x="469" y="422"/>
                </a:lnTo>
                <a:lnTo>
                  <a:pt x="469" y="437"/>
                </a:lnTo>
                <a:lnTo>
                  <a:pt x="470" y="452"/>
                </a:lnTo>
                <a:lnTo>
                  <a:pt x="471" y="429"/>
                </a:lnTo>
                <a:lnTo>
                  <a:pt x="471" y="390"/>
                </a:lnTo>
                <a:lnTo>
                  <a:pt x="472" y="365"/>
                </a:lnTo>
                <a:lnTo>
                  <a:pt x="472" y="402"/>
                </a:lnTo>
                <a:lnTo>
                  <a:pt x="473" y="439"/>
                </a:lnTo>
                <a:lnTo>
                  <a:pt x="473" y="459"/>
                </a:lnTo>
                <a:lnTo>
                  <a:pt x="474" y="470"/>
                </a:lnTo>
                <a:lnTo>
                  <a:pt x="474" y="475"/>
                </a:lnTo>
                <a:lnTo>
                  <a:pt x="475" y="453"/>
                </a:lnTo>
                <a:lnTo>
                  <a:pt x="475" y="431"/>
                </a:lnTo>
                <a:lnTo>
                  <a:pt x="476" y="435"/>
                </a:lnTo>
                <a:lnTo>
                  <a:pt x="476" y="450"/>
                </a:lnTo>
                <a:lnTo>
                  <a:pt x="477" y="455"/>
                </a:lnTo>
                <a:lnTo>
                  <a:pt x="478" y="418"/>
                </a:lnTo>
                <a:lnTo>
                  <a:pt x="478" y="382"/>
                </a:lnTo>
                <a:lnTo>
                  <a:pt x="479" y="393"/>
                </a:lnTo>
                <a:lnTo>
                  <a:pt x="479" y="425"/>
                </a:lnTo>
                <a:lnTo>
                  <a:pt x="480" y="445"/>
                </a:lnTo>
                <a:lnTo>
                  <a:pt x="480" y="410"/>
                </a:lnTo>
                <a:lnTo>
                  <a:pt x="481" y="375"/>
                </a:lnTo>
                <a:lnTo>
                  <a:pt x="481" y="391"/>
                </a:lnTo>
                <a:lnTo>
                  <a:pt x="482" y="429"/>
                </a:lnTo>
                <a:lnTo>
                  <a:pt x="482" y="455"/>
                </a:lnTo>
                <a:lnTo>
                  <a:pt x="483" y="432"/>
                </a:lnTo>
                <a:lnTo>
                  <a:pt x="483" y="410"/>
                </a:lnTo>
                <a:lnTo>
                  <a:pt x="484" y="356"/>
                </a:lnTo>
                <a:lnTo>
                  <a:pt x="484" y="289"/>
                </a:lnTo>
                <a:lnTo>
                  <a:pt x="485" y="233"/>
                </a:lnTo>
                <a:lnTo>
                  <a:pt x="486" y="218"/>
                </a:lnTo>
                <a:lnTo>
                  <a:pt x="486" y="204"/>
                </a:lnTo>
                <a:lnTo>
                  <a:pt x="487" y="268"/>
                </a:lnTo>
                <a:lnTo>
                  <a:pt x="487" y="367"/>
                </a:lnTo>
                <a:lnTo>
                  <a:pt x="488" y="445"/>
                </a:lnTo>
                <a:lnTo>
                  <a:pt x="488" y="439"/>
                </a:lnTo>
                <a:lnTo>
                  <a:pt x="489" y="433"/>
                </a:lnTo>
                <a:lnTo>
                  <a:pt x="489" y="433"/>
                </a:lnTo>
                <a:lnTo>
                  <a:pt x="490" y="436"/>
                </a:lnTo>
                <a:lnTo>
                  <a:pt x="490" y="440"/>
                </a:lnTo>
                <a:lnTo>
                  <a:pt x="491" y="447"/>
                </a:lnTo>
                <a:lnTo>
                  <a:pt x="491" y="453"/>
                </a:lnTo>
                <a:lnTo>
                  <a:pt x="492" y="414"/>
                </a:lnTo>
                <a:lnTo>
                  <a:pt x="493" y="353"/>
                </a:lnTo>
                <a:lnTo>
                  <a:pt x="493" y="314"/>
                </a:lnTo>
                <a:lnTo>
                  <a:pt x="494" y="363"/>
                </a:lnTo>
                <a:lnTo>
                  <a:pt x="494" y="412"/>
                </a:lnTo>
                <a:lnTo>
                  <a:pt x="495" y="434"/>
                </a:lnTo>
                <a:lnTo>
                  <a:pt x="495" y="444"/>
                </a:lnTo>
                <a:lnTo>
                  <a:pt x="496" y="454"/>
                </a:lnTo>
                <a:lnTo>
                  <a:pt x="496" y="461"/>
                </a:lnTo>
                <a:lnTo>
                  <a:pt x="497" y="467"/>
                </a:lnTo>
                <a:lnTo>
                  <a:pt x="497" y="463"/>
                </a:lnTo>
                <a:lnTo>
                  <a:pt x="498" y="454"/>
                </a:lnTo>
                <a:lnTo>
                  <a:pt x="498" y="448"/>
                </a:lnTo>
                <a:lnTo>
                  <a:pt x="499" y="456"/>
                </a:lnTo>
                <a:lnTo>
                  <a:pt x="499" y="464"/>
                </a:lnTo>
                <a:lnTo>
                  <a:pt x="500" y="439"/>
                </a:lnTo>
                <a:lnTo>
                  <a:pt x="500" y="400"/>
                </a:lnTo>
                <a:lnTo>
                  <a:pt x="501" y="376"/>
                </a:lnTo>
                <a:lnTo>
                  <a:pt x="502" y="416"/>
                </a:lnTo>
                <a:lnTo>
                  <a:pt x="502" y="455"/>
                </a:lnTo>
                <a:lnTo>
                  <a:pt x="503" y="457"/>
                </a:lnTo>
                <a:lnTo>
                  <a:pt x="503" y="440"/>
                </a:lnTo>
                <a:lnTo>
                  <a:pt x="504" y="429"/>
                </a:lnTo>
                <a:lnTo>
                  <a:pt x="504" y="435"/>
                </a:lnTo>
                <a:lnTo>
                  <a:pt x="505" y="441"/>
                </a:lnTo>
                <a:lnTo>
                  <a:pt x="505" y="428"/>
                </a:lnTo>
                <a:lnTo>
                  <a:pt x="506" y="407"/>
                </a:lnTo>
                <a:lnTo>
                  <a:pt x="506" y="389"/>
                </a:lnTo>
                <a:lnTo>
                  <a:pt x="507" y="378"/>
                </a:lnTo>
                <a:lnTo>
                  <a:pt x="507" y="369"/>
                </a:lnTo>
                <a:lnTo>
                  <a:pt x="508" y="391"/>
                </a:lnTo>
                <a:lnTo>
                  <a:pt x="509" y="428"/>
                </a:lnTo>
                <a:lnTo>
                  <a:pt x="509" y="459"/>
                </a:lnTo>
                <a:lnTo>
                  <a:pt x="510" y="465"/>
                </a:lnTo>
                <a:lnTo>
                  <a:pt x="510" y="471"/>
                </a:lnTo>
                <a:lnTo>
                  <a:pt x="511" y="399"/>
                </a:lnTo>
                <a:lnTo>
                  <a:pt x="511" y="292"/>
                </a:lnTo>
                <a:lnTo>
                  <a:pt x="512" y="224"/>
                </a:lnTo>
                <a:lnTo>
                  <a:pt x="512" y="320"/>
                </a:lnTo>
                <a:lnTo>
                  <a:pt x="513" y="417"/>
                </a:lnTo>
                <a:lnTo>
                  <a:pt x="513" y="455"/>
                </a:lnTo>
                <a:lnTo>
                  <a:pt x="514" y="467"/>
                </a:lnTo>
                <a:lnTo>
                  <a:pt x="514" y="470"/>
                </a:lnTo>
                <a:lnTo>
                  <a:pt x="515" y="436"/>
                </a:lnTo>
                <a:lnTo>
                  <a:pt x="515" y="401"/>
                </a:lnTo>
                <a:lnTo>
                  <a:pt x="516" y="391"/>
                </a:lnTo>
                <a:lnTo>
                  <a:pt x="517" y="390"/>
                </a:lnTo>
                <a:lnTo>
                  <a:pt x="517" y="392"/>
                </a:lnTo>
                <a:lnTo>
                  <a:pt x="518" y="403"/>
                </a:lnTo>
                <a:lnTo>
                  <a:pt x="518" y="415"/>
                </a:lnTo>
                <a:lnTo>
                  <a:pt x="519" y="429"/>
                </a:lnTo>
                <a:lnTo>
                  <a:pt x="519" y="444"/>
                </a:lnTo>
                <a:lnTo>
                  <a:pt x="520" y="457"/>
                </a:lnTo>
                <a:lnTo>
                  <a:pt x="520" y="460"/>
                </a:lnTo>
                <a:lnTo>
                  <a:pt x="521" y="462"/>
                </a:lnTo>
                <a:lnTo>
                  <a:pt x="521" y="466"/>
                </a:lnTo>
                <a:lnTo>
                  <a:pt x="522" y="470"/>
                </a:lnTo>
                <a:lnTo>
                  <a:pt x="522" y="467"/>
                </a:lnTo>
                <a:lnTo>
                  <a:pt x="523" y="434"/>
                </a:lnTo>
                <a:lnTo>
                  <a:pt x="523" y="400"/>
                </a:lnTo>
                <a:lnTo>
                  <a:pt x="524" y="398"/>
                </a:lnTo>
                <a:lnTo>
                  <a:pt x="524" y="411"/>
                </a:lnTo>
                <a:lnTo>
                  <a:pt x="525" y="426"/>
                </a:lnTo>
                <a:lnTo>
                  <a:pt x="526" y="447"/>
                </a:lnTo>
                <a:lnTo>
                  <a:pt x="526" y="468"/>
                </a:lnTo>
                <a:lnTo>
                  <a:pt x="527" y="464"/>
                </a:lnTo>
                <a:lnTo>
                  <a:pt x="527" y="449"/>
                </a:lnTo>
                <a:lnTo>
                  <a:pt x="528" y="440"/>
                </a:lnTo>
                <a:lnTo>
                  <a:pt x="528" y="454"/>
                </a:lnTo>
                <a:lnTo>
                  <a:pt x="529" y="468"/>
                </a:lnTo>
                <a:lnTo>
                  <a:pt x="529" y="473"/>
                </a:lnTo>
                <a:lnTo>
                  <a:pt x="530" y="474"/>
                </a:lnTo>
                <a:lnTo>
                  <a:pt x="530" y="475"/>
                </a:lnTo>
                <a:lnTo>
                  <a:pt x="531" y="475"/>
                </a:lnTo>
                <a:lnTo>
                  <a:pt x="531" y="476"/>
                </a:lnTo>
                <a:lnTo>
                  <a:pt x="532" y="477"/>
                </a:lnTo>
                <a:lnTo>
                  <a:pt x="533" y="478"/>
                </a:lnTo>
                <a:lnTo>
                  <a:pt x="533" y="465"/>
                </a:lnTo>
                <a:lnTo>
                  <a:pt x="534" y="397"/>
                </a:lnTo>
                <a:lnTo>
                  <a:pt x="534" y="329"/>
                </a:lnTo>
                <a:lnTo>
                  <a:pt x="535" y="303"/>
                </a:lnTo>
                <a:lnTo>
                  <a:pt x="535" y="295"/>
                </a:lnTo>
                <a:lnTo>
                  <a:pt x="536" y="300"/>
                </a:lnTo>
                <a:lnTo>
                  <a:pt x="536" y="354"/>
                </a:lnTo>
                <a:lnTo>
                  <a:pt x="537" y="408"/>
                </a:lnTo>
                <a:lnTo>
                  <a:pt x="537" y="439"/>
                </a:lnTo>
                <a:lnTo>
                  <a:pt x="538" y="460"/>
                </a:lnTo>
                <a:lnTo>
                  <a:pt x="538" y="478"/>
                </a:lnTo>
                <a:lnTo>
                  <a:pt x="539" y="484"/>
                </a:lnTo>
                <a:lnTo>
                  <a:pt x="539" y="490"/>
                </a:lnTo>
                <a:lnTo>
                  <a:pt x="540" y="488"/>
                </a:lnTo>
                <a:lnTo>
                  <a:pt x="541" y="482"/>
                </a:lnTo>
                <a:lnTo>
                  <a:pt x="541" y="477"/>
                </a:lnTo>
                <a:lnTo>
                  <a:pt x="542" y="476"/>
                </a:lnTo>
                <a:lnTo>
                  <a:pt x="542" y="474"/>
                </a:lnTo>
                <a:lnTo>
                  <a:pt x="543" y="477"/>
                </a:lnTo>
                <a:lnTo>
                  <a:pt x="543" y="480"/>
                </a:lnTo>
                <a:lnTo>
                  <a:pt x="544" y="483"/>
                </a:lnTo>
                <a:lnTo>
                  <a:pt x="545" y="485"/>
                </a:lnTo>
                <a:lnTo>
                  <a:pt x="545" y="487"/>
                </a:lnTo>
                <a:lnTo>
                  <a:pt x="546" y="489"/>
                </a:lnTo>
                <a:lnTo>
                  <a:pt x="546" y="490"/>
                </a:lnTo>
                <a:lnTo>
                  <a:pt x="547" y="491"/>
                </a:lnTo>
                <a:lnTo>
                  <a:pt x="547" y="492"/>
                </a:lnTo>
                <a:lnTo>
                  <a:pt x="548" y="493"/>
                </a:lnTo>
                <a:lnTo>
                  <a:pt x="548" y="465"/>
                </a:lnTo>
                <a:lnTo>
                  <a:pt x="549" y="423"/>
                </a:lnTo>
                <a:lnTo>
                  <a:pt x="549" y="397"/>
                </a:lnTo>
                <a:lnTo>
                  <a:pt x="550" y="429"/>
                </a:lnTo>
                <a:lnTo>
                  <a:pt x="550" y="462"/>
                </a:lnTo>
                <a:lnTo>
                  <a:pt x="551" y="477"/>
                </a:lnTo>
                <a:lnTo>
                  <a:pt x="551" y="484"/>
                </a:lnTo>
                <a:lnTo>
                  <a:pt x="552" y="490"/>
                </a:lnTo>
                <a:lnTo>
                  <a:pt x="552" y="494"/>
                </a:lnTo>
                <a:lnTo>
                  <a:pt x="553" y="497"/>
                </a:lnTo>
                <a:lnTo>
                  <a:pt x="554" y="499"/>
                </a:lnTo>
                <a:lnTo>
                  <a:pt x="554" y="501"/>
                </a:lnTo>
                <a:lnTo>
                  <a:pt x="555" y="502"/>
                </a:lnTo>
                <a:lnTo>
                  <a:pt x="555" y="504"/>
                </a:lnTo>
                <a:lnTo>
                  <a:pt x="556" y="505"/>
                </a:lnTo>
                <a:lnTo>
                  <a:pt x="556" y="505"/>
                </a:lnTo>
                <a:lnTo>
                  <a:pt x="557" y="506"/>
                </a:lnTo>
                <a:lnTo>
                  <a:pt x="557" y="507"/>
                </a:lnTo>
                <a:lnTo>
                  <a:pt x="558" y="507"/>
                </a:lnTo>
                <a:lnTo>
                  <a:pt x="558" y="508"/>
                </a:lnTo>
                <a:lnTo>
                  <a:pt x="559" y="499"/>
                </a:lnTo>
                <a:lnTo>
                  <a:pt x="559" y="485"/>
                </a:lnTo>
                <a:lnTo>
                  <a:pt x="560" y="475"/>
                </a:lnTo>
                <a:lnTo>
                  <a:pt x="560" y="475"/>
                </a:lnTo>
                <a:lnTo>
                  <a:pt x="561" y="476"/>
                </a:lnTo>
                <a:lnTo>
                  <a:pt x="562" y="480"/>
                </a:lnTo>
                <a:lnTo>
                  <a:pt x="562" y="485"/>
                </a:lnTo>
                <a:lnTo>
                  <a:pt x="563" y="489"/>
                </a:lnTo>
                <a:lnTo>
                  <a:pt x="563" y="492"/>
                </a:lnTo>
                <a:lnTo>
                  <a:pt x="564" y="495"/>
                </a:lnTo>
                <a:lnTo>
                  <a:pt x="564" y="452"/>
                </a:lnTo>
                <a:lnTo>
                  <a:pt x="565" y="389"/>
                </a:lnTo>
                <a:lnTo>
                  <a:pt x="565" y="347"/>
                </a:lnTo>
                <a:lnTo>
                  <a:pt x="566" y="395"/>
                </a:lnTo>
                <a:lnTo>
                  <a:pt x="566" y="443"/>
                </a:lnTo>
                <a:lnTo>
                  <a:pt x="567" y="465"/>
                </a:lnTo>
                <a:lnTo>
                  <a:pt x="567" y="476"/>
                </a:lnTo>
                <a:lnTo>
                  <a:pt x="568" y="473"/>
                </a:lnTo>
                <a:lnTo>
                  <a:pt x="569" y="414"/>
                </a:lnTo>
                <a:lnTo>
                  <a:pt x="569" y="355"/>
                </a:lnTo>
                <a:lnTo>
                  <a:pt x="570" y="371"/>
                </a:lnTo>
                <a:lnTo>
                  <a:pt x="570" y="422"/>
                </a:lnTo>
                <a:lnTo>
                  <a:pt x="571" y="464"/>
                </a:lnTo>
                <a:lnTo>
                  <a:pt x="571" y="470"/>
                </a:lnTo>
                <a:lnTo>
                  <a:pt x="572" y="476"/>
                </a:lnTo>
                <a:lnTo>
                  <a:pt x="572" y="481"/>
                </a:lnTo>
                <a:lnTo>
                  <a:pt x="573" y="484"/>
                </a:lnTo>
                <a:lnTo>
                  <a:pt x="573" y="487"/>
                </a:lnTo>
                <a:lnTo>
                  <a:pt x="574" y="489"/>
                </a:lnTo>
                <a:lnTo>
                  <a:pt x="574" y="490"/>
                </a:lnTo>
                <a:lnTo>
                  <a:pt x="575" y="491"/>
                </a:lnTo>
                <a:lnTo>
                  <a:pt x="575" y="492"/>
                </a:lnTo>
                <a:lnTo>
                  <a:pt x="576" y="493"/>
                </a:lnTo>
                <a:lnTo>
                  <a:pt x="576" y="494"/>
                </a:lnTo>
                <a:lnTo>
                  <a:pt x="577" y="494"/>
                </a:lnTo>
                <a:lnTo>
                  <a:pt x="578" y="495"/>
                </a:lnTo>
                <a:lnTo>
                  <a:pt x="578" y="495"/>
                </a:lnTo>
                <a:lnTo>
                  <a:pt x="579" y="496"/>
                </a:lnTo>
                <a:lnTo>
                  <a:pt x="579" y="496"/>
                </a:lnTo>
                <a:lnTo>
                  <a:pt x="580" y="496"/>
                </a:lnTo>
                <a:lnTo>
                  <a:pt x="580" y="496"/>
                </a:lnTo>
                <a:lnTo>
                  <a:pt x="581" y="496"/>
                </a:lnTo>
                <a:lnTo>
                  <a:pt x="581" y="496"/>
                </a:lnTo>
                <a:lnTo>
                  <a:pt x="582" y="497"/>
                </a:lnTo>
                <a:lnTo>
                  <a:pt x="582" y="497"/>
                </a:lnTo>
                <a:lnTo>
                  <a:pt x="583" y="497"/>
                </a:lnTo>
                <a:lnTo>
                  <a:pt x="583" y="498"/>
                </a:lnTo>
                <a:lnTo>
                  <a:pt x="584" y="499"/>
                </a:lnTo>
                <a:lnTo>
                  <a:pt x="585" y="500"/>
                </a:lnTo>
                <a:lnTo>
                  <a:pt x="585" y="501"/>
                </a:lnTo>
                <a:lnTo>
                  <a:pt x="586" y="502"/>
                </a:lnTo>
                <a:lnTo>
                  <a:pt x="586" y="502"/>
                </a:lnTo>
                <a:lnTo>
                  <a:pt x="587" y="503"/>
                </a:lnTo>
                <a:lnTo>
                  <a:pt x="587" y="503"/>
                </a:lnTo>
                <a:lnTo>
                  <a:pt x="588" y="504"/>
                </a:lnTo>
                <a:lnTo>
                  <a:pt x="588" y="504"/>
                </a:lnTo>
                <a:lnTo>
                  <a:pt x="589" y="505"/>
                </a:lnTo>
                <a:lnTo>
                  <a:pt x="589" y="498"/>
                </a:lnTo>
                <a:lnTo>
                  <a:pt x="590" y="464"/>
                </a:lnTo>
                <a:lnTo>
                  <a:pt x="590" y="429"/>
                </a:lnTo>
                <a:lnTo>
                  <a:pt x="591" y="432"/>
                </a:lnTo>
                <a:lnTo>
                  <a:pt x="591" y="452"/>
                </a:lnTo>
                <a:lnTo>
                  <a:pt x="592" y="461"/>
                </a:lnTo>
                <a:lnTo>
                  <a:pt x="593" y="422"/>
                </a:lnTo>
                <a:lnTo>
                  <a:pt x="593" y="382"/>
                </a:lnTo>
                <a:lnTo>
                  <a:pt x="594" y="389"/>
                </a:lnTo>
                <a:lnTo>
                  <a:pt x="594" y="416"/>
                </a:lnTo>
                <a:lnTo>
                  <a:pt x="595" y="435"/>
                </a:lnTo>
                <a:lnTo>
                  <a:pt x="595" y="422"/>
                </a:lnTo>
                <a:lnTo>
                  <a:pt x="596" y="410"/>
                </a:lnTo>
                <a:lnTo>
                  <a:pt x="596" y="420"/>
                </a:lnTo>
                <a:lnTo>
                  <a:pt x="597" y="439"/>
                </a:lnTo>
                <a:lnTo>
                  <a:pt x="597" y="453"/>
                </a:lnTo>
                <a:lnTo>
                  <a:pt x="598" y="444"/>
                </a:lnTo>
                <a:lnTo>
                  <a:pt x="598" y="434"/>
                </a:lnTo>
                <a:lnTo>
                  <a:pt x="599" y="429"/>
                </a:lnTo>
                <a:lnTo>
                  <a:pt x="599" y="426"/>
                </a:lnTo>
                <a:lnTo>
                  <a:pt x="600" y="424"/>
                </a:lnTo>
                <a:lnTo>
                  <a:pt x="600" y="428"/>
                </a:lnTo>
                <a:lnTo>
                  <a:pt x="601" y="431"/>
                </a:lnTo>
                <a:lnTo>
                  <a:pt x="602" y="441"/>
                </a:lnTo>
                <a:lnTo>
                  <a:pt x="602" y="454"/>
                </a:lnTo>
                <a:lnTo>
                  <a:pt x="603" y="466"/>
                </a:lnTo>
                <a:lnTo>
                  <a:pt x="603" y="472"/>
                </a:lnTo>
                <a:lnTo>
                  <a:pt x="604" y="479"/>
                </a:lnTo>
                <a:lnTo>
                  <a:pt x="604" y="483"/>
                </a:lnTo>
                <a:lnTo>
                  <a:pt x="605" y="488"/>
                </a:lnTo>
                <a:lnTo>
                  <a:pt x="605" y="492"/>
                </a:lnTo>
                <a:lnTo>
                  <a:pt x="606" y="494"/>
                </a:lnTo>
                <a:lnTo>
                  <a:pt x="606" y="497"/>
                </a:lnTo>
                <a:lnTo>
                  <a:pt x="607" y="498"/>
                </a:lnTo>
                <a:lnTo>
                  <a:pt x="607" y="500"/>
                </a:lnTo>
                <a:lnTo>
                  <a:pt x="608" y="501"/>
                </a:lnTo>
                <a:lnTo>
                  <a:pt x="609" y="502"/>
                </a:lnTo>
                <a:lnTo>
                  <a:pt x="609" y="503"/>
                </a:lnTo>
                <a:lnTo>
                  <a:pt x="610" y="504"/>
                </a:lnTo>
                <a:lnTo>
                  <a:pt x="610" y="505"/>
                </a:lnTo>
                <a:lnTo>
                  <a:pt x="611" y="506"/>
                </a:lnTo>
                <a:lnTo>
                  <a:pt x="611" y="506"/>
                </a:lnTo>
                <a:lnTo>
                  <a:pt x="612" y="507"/>
                </a:lnTo>
                <a:lnTo>
                  <a:pt x="612" y="507"/>
                </a:lnTo>
                <a:lnTo>
                  <a:pt x="613" y="508"/>
                </a:lnTo>
                <a:lnTo>
                  <a:pt x="614" y="508"/>
                </a:lnTo>
                <a:lnTo>
                  <a:pt x="614" y="509"/>
                </a:lnTo>
                <a:lnTo>
                  <a:pt x="615" y="509"/>
                </a:lnTo>
                <a:lnTo>
                  <a:pt x="615" y="509"/>
                </a:lnTo>
                <a:lnTo>
                  <a:pt x="616" y="509"/>
                </a:lnTo>
                <a:lnTo>
                  <a:pt x="616" y="510"/>
                </a:lnTo>
                <a:lnTo>
                  <a:pt x="617" y="510"/>
                </a:lnTo>
                <a:lnTo>
                  <a:pt x="617" y="510"/>
                </a:lnTo>
                <a:lnTo>
                  <a:pt x="618" y="510"/>
                </a:lnTo>
                <a:lnTo>
                  <a:pt x="618" y="511"/>
                </a:lnTo>
                <a:lnTo>
                  <a:pt x="619" y="511"/>
                </a:lnTo>
                <a:lnTo>
                  <a:pt x="619" y="511"/>
                </a:lnTo>
                <a:lnTo>
                  <a:pt x="620" y="511"/>
                </a:lnTo>
                <a:lnTo>
                  <a:pt x="621" y="511"/>
                </a:lnTo>
                <a:lnTo>
                  <a:pt x="621" y="511"/>
                </a:lnTo>
                <a:lnTo>
                  <a:pt x="622" y="512"/>
                </a:lnTo>
                <a:lnTo>
                  <a:pt x="622" y="512"/>
                </a:lnTo>
                <a:lnTo>
                  <a:pt x="623" y="512"/>
                </a:lnTo>
                <a:lnTo>
                  <a:pt x="623" y="512"/>
                </a:lnTo>
                <a:lnTo>
                  <a:pt x="624" y="512"/>
                </a:lnTo>
                <a:lnTo>
                  <a:pt x="624" y="512"/>
                </a:lnTo>
                <a:lnTo>
                  <a:pt x="625" y="512"/>
                </a:lnTo>
                <a:lnTo>
                  <a:pt x="625" y="512"/>
                </a:lnTo>
                <a:lnTo>
                  <a:pt x="626" y="513"/>
                </a:lnTo>
                <a:lnTo>
                  <a:pt x="626" y="513"/>
                </a:lnTo>
                <a:lnTo>
                  <a:pt x="627" y="513"/>
                </a:lnTo>
                <a:lnTo>
                  <a:pt x="627" y="513"/>
                </a:lnTo>
                <a:lnTo>
                  <a:pt x="628" y="513"/>
                </a:lnTo>
                <a:lnTo>
                  <a:pt x="628" y="513"/>
                </a:lnTo>
                <a:lnTo>
                  <a:pt x="629" y="513"/>
                </a:lnTo>
                <a:lnTo>
                  <a:pt x="630" y="513"/>
                </a:lnTo>
                <a:lnTo>
                  <a:pt x="630" y="513"/>
                </a:lnTo>
                <a:lnTo>
                  <a:pt x="631" y="513"/>
                </a:lnTo>
                <a:lnTo>
                  <a:pt x="631" y="513"/>
                </a:lnTo>
                <a:lnTo>
                  <a:pt x="632" y="513"/>
                </a:lnTo>
                <a:lnTo>
                  <a:pt x="632" y="514"/>
                </a:lnTo>
                <a:lnTo>
                  <a:pt x="633" y="514"/>
                </a:lnTo>
                <a:lnTo>
                  <a:pt x="633" y="514"/>
                </a:lnTo>
                <a:lnTo>
                  <a:pt x="634" y="514"/>
                </a:lnTo>
                <a:lnTo>
                  <a:pt x="634" y="514"/>
                </a:lnTo>
                <a:lnTo>
                  <a:pt x="635" y="514"/>
                </a:lnTo>
                <a:lnTo>
                  <a:pt x="635" y="514"/>
                </a:lnTo>
                <a:lnTo>
                  <a:pt x="636" y="514"/>
                </a:lnTo>
                <a:lnTo>
                  <a:pt x="636" y="514"/>
                </a:lnTo>
                <a:lnTo>
                  <a:pt x="637" y="514"/>
                </a:lnTo>
                <a:lnTo>
                  <a:pt x="638" y="514"/>
                </a:lnTo>
                <a:lnTo>
                  <a:pt x="638" y="514"/>
                </a:lnTo>
                <a:lnTo>
                  <a:pt x="639" y="514"/>
                </a:lnTo>
                <a:lnTo>
                  <a:pt x="639" y="514"/>
                </a:lnTo>
                <a:lnTo>
                  <a:pt x="640" y="513"/>
                </a:lnTo>
                <a:lnTo>
                  <a:pt x="640" y="513"/>
                </a:lnTo>
                <a:lnTo>
                  <a:pt x="641" y="512"/>
                </a:lnTo>
                <a:lnTo>
                  <a:pt x="641" y="511"/>
                </a:lnTo>
                <a:lnTo>
                  <a:pt x="642" y="510"/>
                </a:lnTo>
                <a:lnTo>
                  <a:pt x="642" y="508"/>
                </a:lnTo>
                <a:lnTo>
                  <a:pt x="643" y="494"/>
                </a:lnTo>
                <a:lnTo>
                  <a:pt x="643" y="423"/>
                </a:lnTo>
                <a:lnTo>
                  <a:pt x="644" y="353"/>
                </a:lnTo>
                <a:lnTo>
                  <a:pt x="645" y="368"/>
                </a:lnTo>
                <a:lnTo>
                  <a:pt x="645" y="420"/>
                </a:lnTo>
                <a:lnTo>
                  <a:pt x="646" y="457"/>
                </a:lnTo>
                <a:lnTo>
                  <a:pt x="646" y="437"/>
                </a:lnTo>
                <a:lnTo>
                  <a:pt x="647" y="416"/>
                </a:lnTo>
                <a:lnTo>
                  <a:pt x="647" y="421"/>
                </a:lnTo>
                <a:lnTo>
                  <a:pt x="648" y="437"/>
                </a:lnTo>
                <a:lnTo>
                  <a:pt x="648" y="447"/>
                </a:lnTo>
                <a:lnTo>
                  <a:pt x="649" y="431"/>
                </a:lnTo>
                <a:lnTo>
                  <a:pt x="649" y="415"/>
                </a:lnTo>
                <a:lnTo>
                  <a:pt x="650" y="422"/>
                </a:lnTo>
                <a:lnTo>
                  <a:pt x="650" y="439"/>
                </a:lnTo>
                <a:lnTo>
                  <a:pt x="651" y="454"/>
                </a:lnTo>
                <a:lnTo>
                  <a:pt x="651" y="463"/>
                </a:lnTo>
                <a:lnTo>
                  <a:pt x="652" y="472"/>
                </a:lnTo>
                <a:lnTo>
                  <a:pt x="652" y="478"/>
                </a:lnTo>
                <a:lnTo>
                  <a:pt x="653" y="483"/>
                </a:lnTo>
                <a:lnTo>
                  <a:pt x="654" y="487"/>
                </a:lnTo>
                <a:lnTo>
                  <a:pt x="654" y="490"/>
                </a:lnTo>
                <a:lnTo>
                  <a:pt x="655" y="492"/>
                </a:lnTo>
                <a:lnTo>
                  <a:pt x="655" y="474"/>
                </a:lnTo>
                <a:lnTo>
                  <a:pt x="656" y="447"/>
                </a:lnTo>
                <a:lnTo>
                  <a:pt x="656" y="430"/>
                </a:lnTo>
                <a:lnTo>
                  <a:pt x="657" y="450"/>
                </a:lnTo>
                <a:lnTo>
                  <a:pt x="657" y="470"/>
                </a:lnTo>
                <a:lnTo>
                  <a:pt x="658" y="481"/>
                </a:lnTo>
                <a:lnTo>
                  <a:pt x="658" y="487"/>
                </a:lnTo>
                <a:lnTo>
                  <a:pt x="659" y="492"/>
                </a:lnTo>
                <a:lnTo>
                  <a:pt x="659" y="495"/>
                </a:lnTo>
                <a:lnTo>
                  <a:pt x="660" y="497"/>
                </a:lnTo>
                <a:lnTo>
                  <a:pt x="661" y="474"/>
                </a:lnTo>
                <a:lnTo>
                  <a:pt x="661" y="438"/>
                </a:lnTo>
                <a:lnTo>
                  <a:pt x="662" y="414"/>
                </a:lnTo>
                <a:lnTo>
                  <a:pt x="662" y="437"/>
                </a:lnTo>
                <a:lnTo>
                  <a:pt x="663" y="460"/>
                </a:lnTo>
                <a:lnTo>
                  <a:pt x="663" y="390"/>
                </a:lnTo>
                <a:lnTo>
                  <a:pt x="664" y="278"/>
                </a:lnTo>
                <a:lnTo>
                  <a:pt x="664" y="207"/>
                </a:lnTo>
                <a:lnTo>
                  <a:pt x="665" y="308"/>
                </a:lnTo>
                <a:lnTo>
                  <a:pt x="665" y="409"/>
                </a:lnTo>
                <a:lnTo>
                  <a:pt x="666" y="451"/>
                </a:lnTo>
                <a:lnTo>
                  <a:pt x="666" y="467"/>
                </a:lnTo>
                <a:lnTo>
                  <a:pt x="667" y="481"/>
                </a:lnTo>
                <a:lnTo>
                  <a:pt x="667" y="484"/>
                </a:lnTo>
                <a:lnTo>
                  <a:pt x="668" y="488"/>
                </a:lnTo>
                <a:lnTo>
                  <a:pt x="669" y="491"/>
                </a:lnTo>
                <a:lnTo>
                  <a:pt x="669" y="493"/>
                </a:lnTo>
                <a:lnTo>
                  <a:pt x="670" y="495"/>
                </a:lnTo>
                <a:lnTo>
                  <a:pt x="670" y="496"/>
                </a:lnTo>
                <a:lnTo>
                  <a:pt x="671" y="498"/>
                </a:lnTo>
                <a:lnTo>
                  <a:pt x="671" y="499"/>
                </a:lnTo>
                <a:lnTo>
                  <a:pt x="672" y="500"/>
                </a:lnTo>
                <a:lnTo>
                  <a:pt x="672" y="500"/>
                </a:lnTo>
                <a:lnTo>
                  <a:pt x="673" y="497"/>
                </a:lnTo>
                <a:lnTo>
                  <a:pt x="673" y="494"/>
                </a:lnTo>
                <a:lnTo>
                  <a:pt x="674" y="477"/>
                </a:lnTo>
                <a:lnTo>
                  <a:pt x="674" y="455"/>
                </a:lnTo>
                <a:lnTo>
                  <a:pt x="675" y="439"/>
                </a:lnTo>
                <a:lnTo>
                  <a:pt x="675" y="446"/>
                </a:lnTo>
                <a:lnTo>
                  <a:pt x="676" y="454"/>
                </a:lnTo>
                <a:lnTo>
                  <a:pt x="676" y="461"/>
                </a:lnTo>
                <a:lnTo>
                  <a:pt x="677" y="468"/>
                </a:lnTo>
                <a:lnTo>
                  <a:pt x="678" y="465"/>
                </a:lnTo>
                <a:lnTo>
                  <a:pt x="678" y="417"/>
                </a:lnTo>
                <a:lnTo>
                  <a:pt x="679" y="369"/>
                </a:lnTo>
                <a:lnTo>
                  <a:pt x="679" y="382"/>
                </a:lnTo>
                <a:lnTo>
                  <a:pt x="680" y="422"/>
                </a:lnTo>
                <a:lnTo>
                  <a:pt x="680" y="456"/>
                </a:lnTo>
                <a:lnTo>
                  <a:pt x="681" y="468"/>
                </a:lnTo>
                <a:lnTo>
                  <a:pt x="682" y="479"/>
                </a:lnTo>
                <a:lnTo>
                  <a:pt x="682" y="484"/>
                </a:lnTo>
                <a:lnTo>
                  <a:pt x="683" y="485"/>
                </a:lnTo>
                <a:lnTo>
                  <a:pt x="683" y="483"/>
                </a:lnTo>
                <a:lnTo>
                  <a:pt x="684" y="465"/>
                </a:lnTo>
                <a:lnTo>
                  <a:pt x="684" y="446"/>
                </a:lnTo>
                <a:lnTo>
                  <a:pt x="685" y="386"/>
                </a:lnTo>
                <a:lnTo>
                  <a:pt x="685" y="308"/>
                </a:lnTo>
                <a:lnTo>
                  <a:pt x="686" y="259"/>
                </a:lnTo>
                <a:lnTo>
                  <a:pt x="686" y="333"/>
                </a:lnTo>
                <a:lnTo>
                  <a:pt x="687" y="408"/>
                </a:lnTo>
                <a:lnTo>
                  <a:pt x="687" y="434"/>
                </a:lnTo>
                <a:lnTo>
                  <a:pt x="688" y="439"/>
                </a:lnTo>
                <a:lnTo>
                  <a:pt x="688" y="446"/>
                </a:lnTo>
                <a:lnTo>
                  <a:pt x="689" y="460"/>
                </a:lnTo>
                <a:lnTo>
                  <a:pt x="690" y="474"/>
                </a:lnTo>
                <a:lnTo>
                  <a:pt x="690" y="465"/>
                </a:lnTo>
                <a:lnTo>
                  <a:pt x="691" y="447"/>
                </a:lnTo>
                <a:lnTo>
                  <a:pt x="691" y="431"/>
                </a:lnTo>
                <a:lnTo>
                  <a:pt x="692" y="425"/>
                </a:lnTo>
                <a:lnTo>
                  <a:pt x="692" y="419"/>
                </a:lnTo>
                <a:lnTo>
                  <a:pt x="693" y="434"/>
                </a:lnTo>
                <a:lnTo>
                  <a:pt x="693" y="457"/>
                </a:lnTo>
                <a:lnTo>
                  <a:pt x="694" y="477"/>
                </a:lnTo>
                <a:lnTo>
                  <a:pt x="694" y="484"/>
                </a:lnTo>
                <a:lnTo>
                  <a:pt x="695" y="490"/>
                </a:lnTo>
                <a:lnTo>
                  <a:pt x="695" y="494"/>
                </a:lnTo>
                <a:lnTo>
                  <a:pt x="696" y="496"/>
                </a:lnTo>
                <a:lnTo>
                  <a:pt x="697" y="499"/>
                </a:lnTo>
                <a:lnTo>
                  <a:pt x="697" y="501"/>
                </a:lnTo>
                <a:lnTo>
                  <a:pt x="698" y="502"/>
                </a:lnTo>
                <a:lnTo>
                  <a:pt x="698" y="503"/>
                </a:lnTo>
                <a:lnTo>
                  <a:pt x="699" y="504"/>
                </a:lnTo>
                <a:lnTo>
                  <a:pt x="699" y="504"/>
                </a:lnTo>
                <a:lnTo>
                  <a:pt x="700" y="503"/>
                </a:lnTo>
                <a:lnTo>
                  <a:pt x="700" y="502"/>
                </a:lnTo>
                <a:lnTo>
                  <a:pt x="701" y="500"/>
                </a:lnTo>
                <a:lnTo>
                  <a:pt x="701" y="498"/>
                </a:lnTo>
                <a:lnTo>
                  <a:pt x="702" y="495"/>
                </a:lnTo>
                <a:lnTo>
                  <a:pt x="702" y="493"/>
                </a:lnTo>
                <a:lnTo>
                  <a:pt x="703" y="490"/>
                </a:lnTo>
                <a:lnTo>
                  <a:pt x="703" y="488"/>
                </a:lnTo>
                <a:lnTo>
                  <a:pt x="704" y="486"/>
                </a:lnTo>
                <a:lnTo>
                  <a:pt x="704" y="477"/>
                </a:lnTo>
                <a:lnTo>
                  <a:pt x="705" y="443"/>
                </a:lnTo>
                <a:lnTo>
                  <a:pt x="706" y="408"/>
                </a:lnTo>
                <a:lnTo>
                  <a:pt x="706" y="417"/>
                </a:lnTo>
                <a:lnTo>
                  <a:pt x="707" y="445"/>
                </a:lnTo>
                <a:lnTo>
                  <a:pt x="707" y="468"/>
                </a:lnTo>
                <a:lnTo>
                  <a:pt x="708" y="472"/>
                </a:lnTo>
                <a:lnTo>
                  <a:pt x="708" y="475"/>
                </a:lnTo>
                <a:lnTo>
                  <a:pt x="709" y="478"/>
                </a:lnTo>
                <a:lnTo>
                  <a:pt x="709" y="480"/>
                </a:lnTo>
                <a:lnTo>
                  <a:pt x="710" y="476"/>
                </a:lnTo>
                <a:lnTo>
                  <a:pt x="710" y="448"/>
                </a:lnTo>
                <a:lnTo>
                  <a:pt x="711" y="420"/>
                </a:lnTo>
                <a:lnTo>
                  <a:pt x="711" y="423"/>
                </a:lnTo>
                <a:lnTo>
                  <a:pt x="712" y="439"/>
                </a:lnTo>
                <a:lnTo>
                  <a:pt x="713" y="454"/>
                </a:lnTo>
                <a:lnTo>
                  <a:pt x="713" y="458"/>
                </a:lnTo>
                <a:lnTo>
                  <a:pt x="714" y="463"/>
                </a:lnTo>
                <a:lnTo>
                  <a:pt x="714" y="459"/>
                </a:lnTo>
                <a:lnTo>
                  <a:pt x="715" y="452"/>
                </a:lnTo>
                <a:lnTo>
                  <a:pt x="715" y="438"/>
                </a:lnTo>
                <a:lnTo>
                  <a:pt x="716" y="397"/>
                </a:lnTo>
                <a:lnTo>
                  <a:pt x="716" y="354"/>
                </a:lnTo>
                <a:lnTo>
                  <a:pt x="717" y="374"/>
                </a:lnTo>
                <a:lnTo>
                  <a:pt x="717" y="420"/>
                </a:lnTo>
                <a:lnTo>
                  <a:pt x="718" y="459"/>
                </a:lnTo>
                <a:lnTo>
                  <a:pt x="718" y="470"/>
                </a:lnTo>
                <a:lnTo>
                  <a:pt x="719" y="481"/>
                </a:lnTo>
                <a:lnTo>
                  <a:pt x="719" y="487"/>
                </a:lnTo>
                <a:lnTo>
                  <a:pt x="720" y="491"/>
                </a:lnTo>
                <a:lnTo>
                  <a:pt x="721" y="495"/>
                </a:lnTo>
                <a:lnTo>
                  <a:pt x="721" y="497"/>
                </a:lnTo>
                <a:lnTo>
                  <a:pt x="722" y="499"/>
                </a:lnTo>
                <a:lnTo>
                  <a:pt x="722" y="501"/>
                </a:lnTo>
                <a:lnTo>
                  <a:pt x="723" y="502"/>
                </a:lnTo>
                <a:lnTo>
                  <a:pt x="723" y="503"/>
                </a:lnTo>
                <a:lnTo>
                  <a:pt x="724" y="504"/>
                </a:lnTo>
                <a:lnTo>
                  <a:pt x="724" y="505"/>
                </a:lnTo>
                <a:lnTo>
                  <a:pt x="725" y="502"/>
                </a:lnTo>
                <a:lnTo>
                  <a:pt x="725" y="498"/>
                </a:lnTo>
                <a:lnTo>
                  <a:pt x="726" y="484"/>
                </a:lnTo>
                <a:lnTo>
                  <a:pt x="726" y="430"/>
                </a:lnTo>
                <a:lnTo>
                  <a:pt x="727" y="376"/>
                </a:lnTo>
                <a:lnTo>
                  <a:pt x="727" y="388"/>
                </a:lnTo>
                <a:lnTo>
                  <a:pt x="728" y="429"/>
                </a:lnTo>
                <a:lnTo>
                  <a:pt x="728" y="458"/>
                </a:lnTo>
                <a:lnTo>
                  <a:pt x="729" y="442"/>
                </a:lnTo>
                <a:lnTo>
                  <a:pt x="730" y="426"/>
                </a:lnTo>
                <a:lnTo>
                  <a:pt x="730" y="431"/>
                </a:lnTo>
                <a:lnTo>
                  <a:pt x="731" y="445"/>
                </a:lnTo>
                <a:lnTo>
                  <a:pt x="731" y="458"/>
                </a:lnTo>
                <a:lnTo>
                  <a:pt x="732" y="464"/>
                </a:lnTo>
                <a:lnTo>
                  <a:pt x="732" y="470"/>
                </a:lnTo>
                <a:lnTo>
                  <a:pt x="733" y="445"/>
                </a:lnTo>
                <a:lnTo>
                  <a:pt x="733" y="406"/>
                </a:lnTo>
                <a:lnTo>
                  <a:pt x="734" y="369"/>
                </a:lnTo>
                <a:lnTo>
                  <a:pt x="734" y="336"/>
                </a:lnTo>
                <a:lnTo>
                  <a:pt x="735" y="304"/>
                </a:lnTo>
                <a:lnTo>
                  <a:pt x="735" y="332"/>
                </a:lnTo>
                <a:lnTo>
                  <a:pt x="736" y="387"/>
                </a:lnTo>
                <a:lnTo>
                  <a:pt x="737" y="434"/>
                </a:lnTo>
                <a:lnTo>
                  <a:pt x="737" y="445"/>
                </a:lnTo>
                <a:lnTo>
                  <a:pt x="738" y="457"/>
                </a:lnTo>
                <a:lnTo>
                  <a:pt x="738" y="400"/>
                </a:lnTo>
                <a:lnTo>
                  <a:pt x="739" y="311"/>
                </a:lnTo>
                <a:lnTo>
                  <a:pt x="739" y="254"/>
                </a:lnTo>
                <a:lnTo>
                  <a:pt x="740" y="322"/>
                </a:lnTo>
                <a:lnTo>
                  <a:pt x="740" y="390"/>
                </a:lnTo>
                <a:lnTo>
                  <a:pt x="741" y="391"/>
                </a:lnTo>
                <a:lnTo>
                  <a:pt x="741" y="362"/>
                </a:lnTo>
                <a:lnTo>
                  <a:pt x="742" y="348"/>
                </a:lnTo>
                <a:lnTo>
                  <a:pt x="742" y="396"/>
                </a:lnTo>
                <a:lnTo>
                  <a:pt x="743" y="445"/>
                </a:lnTo>
                <a:lnTo>
                  <a:pt x="743" y="446"/>
                </a:lnTo>
                <a:lnTo>
                  <a:pt x="744" y="426"/>
                </a:lnTo>
                <a:lnTo>
                  <a:pt x="745" y="414"/>
                </a:lnTo>
                <a:lnTo>
                  <a:pt x="745" y="437"/>
                </a:lnTo>
                <a:lnTo>
                  <a:pt x="746" y="459"/>
                </a:lnTo>
                <a:lnTo>
                  <a:pt x="746" y="470"/>
                </a:lnTo>
                <a:lnTo>
                  <a:pt x="747" y="477"/>
                </a:lnTo>
                <a:lnTo>
                  <a:pt x="747" y="482"/>
                </a:lnTo>
                <a:lnTo>
                  <a:pt x="748" y="484"/>
                </a:lnTo>
                <a:lnTo>
                  <a:pt x="748" y="485"/>
                </a:lnTo>
                <a:lnTo>
                  <a:pt x="749" y="486"/>
                </a:lnTo>
                <a:lnTo>
                  <a:pt x="749" y="487"/>
                </a:lnTo>
                <a:lnTo>
                  <a:pt x="750" y="482"/>
                </a:lnTo>
                <a:lnTo>
                  <a:pt x="750" y="450"/>
                </a:lnTo>
                <a:lnTo>
                  <a:pt x="751" y="418"/>
                </a:lnTo>
                <a:lnTo>
                  <a:pt x="751" y="423"/>
                </a:lnTo>
                <a:lnTo>
                  <a:pt x="752" y="445"/>
                </a:lnTo>
                <a:lnTo>
                  <a:pt x="753" y="464"/>
                </a:lnTo>
                <a:lnTo>
                  <a:pt x="753" y="471"/>
                </a:lnTo>
                <a:lnTo>
                  <a:pt x="754" y="479"/>
                </a:lnTo>
                <a:lnTo>
                  <a:pt x="754" y="477"/>
                </a:lnTo>
                <a:lnTo>
                  <a:pt x="755" y="470"/>
                </a:lnTo>
                <a:lnTo>
                  <a:pt x="755" y="466"/>
                </a:lnTo>
                <a:lnTo>
                  <a:pt x="756" y="468"/>
                </a:lnTo>
                <a:lnTo>
                  <a:pt x="756" y="469"/>
                </a:lnTo>
                <a:lnTo>
                  <a:pt x="757" y="472"/>
                </a:lnTo>
                <a:lnTo>
                  <a:pt x="758" y="475"/>
                </a:lnTo>
                <a:lnTo>
                  <a:pt x="758" y="467"/>
                </a:lnTo>
                <a:lnTo>
                  <a:pt x="759" y="411"/>
                </a:lnTo>
                <a:lnTo>
                  <a:pt x="759" y="355"/>
                </a:lnTo>
                <a:lnTo>
                  <a:pt x="760" y="368"/>
                </a:lnTo>
                <a:lnTo>
                  <a:pt x="760" y="412"/>
                </a:lnTo>
                <a:lnTo>
                  <a:pt x="761" y="450"/>
                </a:lnTo>
                <a:lnTo>
                  <a:pt x="761" y="460"/>
                </a:lnTo>
                <a:lnTo>
                  <a:pt x="762" y="470"/>
                </a:lnTo>
                <a:lnTo>
                  <a:pt x="762" y="427"/>
                </a:lnTo>
                <a:lnTo>
                  <a:pt x="763" y="358"/>
                </a:lnTo>
                <a:lnTo>
                  <a:pt x="763" y="295"/>
                </a:lnTo>
                <a:lnTo>
                  <a:pt x="764" y="251"/>
                </a:lnTo>
                <a:lnTo>
                  <a:pt x="764" y="208"/>
                </a:lnTo>
                <a:lnTo>
                  <a:pt x="765" y="268"/>
                </a:lnTo>
                <a:lnTo>
                  <a:pt x="766" y="374"/>
                </a:lnTo>
                <a:lnTo>
                  <a:pt x="766" y="461"/>
                </a:lnTo>
                <a:lnTo>
                  <a:pt x="767" y="471"/>
                </a:lnTo>
                <a:lnTo>
                  <a:pt x="767" y="482"/>
                </a:lnTo>
                <a:lnTo>
                  <a:pt x="768" y="440"/>
                </a:lnTo>
                <a:lnTo>
                  <a:pt x="768" y="375"/>
                </a:lnTo>
                <a:lnTo>
                  <a:pt x="769" y="331"/>
                </a:lnTo>
                <a:lnTo>
                  <a:pt x="769" y="371"/>
                </a:lnTo>
                <a:lnTo>
                  <a:pt x="770" y="410"/>
                </a:lnTo>
                <a:lnTo>
                  <a:pt x="770" y="424"/>
                </a:lnTo>
                <a:lnTo>
                  <a:pt x="771" y="426"/>
                </a:lnTo>
                <a:lnTo>
                  <a:pt x="771" y="430"/>
                </a:lnTo>
                <a:lnTo>
                  <a:pt x="772" y="441"/>
                </a:lnTo>
                <a:lnTo>
                  <a:pt x="773" y="452"/>
                </a:lnTo>
                <a:lnTo>
                  <a:pt x="773" y="463"/>
                </a:lnTo>
                <a:lnTo>
                  <a:pt x="774" y="475"/>
                </a:lnTo>
                <a:lnTo>
                  <a:pt x="774" y="485"/>
                </a:lnTo>
                <a:lnTo>
                  <a:pt x="775" y="489"/>
                </a:lnTo>
                <a:lnTo>
                  <a:pt x="775" y="494"/>
                </a:lnTo>
                <a:lnTo>
                  <a:pt x="776" y="496"/>
                </a:lnTo>
                <a:lnTo>
                  <a:pt x="776" y="498"/>
                </a:lnTo>
                <a:lnTo>
                  <a:pt x="777" y="500"/>
                </a:lnTo>
                <a:lnTo>
                  <a:pt x="777" y="500"/>
                </a:lnTo>
                <a:lnTo>
                  <a:pt x="778" y="500"/>
                </a:lnTo>
                <a:lnTo>
                  <a:pt x="778" y="499"/>
                </a:lnTo>
                <a:lnTo>
                  <a:pt x="779" y="498"/>
                </a:lnTo>
                <a:lnTo>
                  <a:pt x="779" y="498"/>
                </a:lnTo>
                <a:lnTo>
                  <a:pt x="780" y="497"/>
                </a:lnTo>
                <a:lnTo>
                  <a:pt x="780" y="496"/>
                </a:lnTo>
                <a:lnTo>
                  <a:pt x="781" y="496"/>
                </a:lnTo>
                <a:lnTo>
                  <a:pt x="782" y="496"/>
                </a:lnTo>
                <a:lnTo>
                  <a:pt x="782" y="496"/>
                </a:lnTo>
                <a:lnTo>
                  <a:pt x="783" y="497"/>
                </a:lnTo>
                <a:lnTo>
                  <a:pt x="783" y="497"/>
                </a:lnTo>
                <a:lnTo>
                  <a:pt x="784" y="498"/>
                </a:lnTo>
                <a:lnTo>
                  <a:pt x="784" y="498"/>
                </a:lnTo>
                <a:lnTo>
                  <a:pt x="785" y="499"/>
                </a:lnTo>
                <a:lnTo>
                  <a:pt x="785" y="499"/>
                </a:lnTo>
                <a:lnTo>
                  <a:pt x="786" y="499"/>
                </a:lnTo>
                <a:lnTo>
                  <a:pt x="786" y="500"/>
                </a:lnTo>
                <a:lnTo>
                  <a:pt x="787" y="500"/>
                </a:lnTo>
                <a:lnTo>
                  <a:pt x="787" y="500"/>
                </a:lnTo>
                <a:lnTo>
                  <a:pt x="788" y="500"/>
                </a:lnTo>
                <a:lnTo>
                  <a:pt x="789" y="500"/>
                </a:lnTo>
                <a:lnTo>
                  <a:pt x="789" y="500"/>
                </a:lnTo>
                <a:lnTo>
                  <a:pt x="790" y="501"/>
                </a:lnTo>
                <a:lnTo>
                  <a:pt x="790" y="501"/>
                </a:lnTo>
                <a:lnTo>
                  <a:pt x="791" y="501"/>
                </a:lnTo>
                <a:lnTo>
                  <a:pt x="791" y="501"/>
                </a:lnTo>
                <a:lnTo>
                  <a:pt x="792" y="490"/>
                </a:lnTo>
                <a:lnTo>
                  <a:pt x="792" y="475"/>
                </a:lnTo>
                <a:lnTo>
                  <a:pt x="793" y="462"/>
                </a:lnTo>
                <a:lnTo>
                  <a:pt x="793" y="462"/>
                </a:lnTo>
                <a:lnTo>
                  <a:pt x="794" y="463"/>
                </a:lnTo>
                <a:lnTo>
                  <a:pt x="794" y="436"/>
                </a:lnTo>
                <a:lnTo>
                  <a:pt x="795" y="396"/>
                </a:lnTo>
                <a:lnTo>
                  <a:pt x="795" y="365"/>
                </a:lnTo>
                <a:lnTo>
                  <a:pt x="796" y="371"/>
                </a:lnTo>
                <a:lnTo>
                  <a:pt x="797" y="376"/>
                </a:lnTo>
                <a:lnTo>
                  <a:pt x="797" y="399"/>
                </a:lnTo>
                <a:lnTo>
                  <a:pt x="798" y="430"/>
                </a:lnTo>
                <a:lnTo>
                  <a:pt x="798" y="457"/>
                </a:lnTo>
                <a:lnTo>
                  <a:pt x="799" y="461"/>
                </a:lnTo>
                <a:lnTo>
                  <a:pt x="799" y="466"/>
                </a:lnTo>
                <a:lnTo>
                  <a:pt x="800" y="446"/>
                </a:lnTo>
                <a:lnTo>
                  <a:pt x="800" y="414"/>
                </a:lnTo>
                <a:lnTo>
                  <a:pt x="801" y="393"/>
                </a:lnTo>
                <a:lnTo>
                  <a:pt x="801" y="415"/>
                </a:lnTo>
                <a:lnTo>
                  <a:pt x="802" y="437"/>
                </a:lnTo>
                <a:lnTo>
                  <a:pt x="802" y="319"/>
                </a:lnTo>
                <a:lnTo>
                  <a:pt x="803" y="139"/>
                </a:lnTo>
                <a:lnTo>
                  <a:pt x="803" y="28"/>
                </a:lnTo>
                <a:lnTo>
                  <a:pt x="804" y="201"/>
                </a:lnTo>
                <a:lnTo>
                  <a:pt x="804" y="374"/>
                </a:lnTo>
                <a:lnTo>
                  <a:pt x="805" y="437"/>
                </a:lnTo>
                <a:lnTo>
                  <a:pt x="806" y="452"/>
                </a:lnTo>
                <a:lnTo>
                  <a:pt x="806" y="463"/>
                </a:lnTo>
                <a:lnTo>
                  <a:pt x="807" y="459"/>
                </a:lnTo>
                <a:lnTo>
                  <a:pt x="807" y="455"/>
                </a:lnTo>
                <a:lnTo>
                  <a:pt x="808" y="443"/>
                </a:lnTo>
                <a:lnTo>
                  <a:pt x="808" y="427"/>
                </a:lnTo>
                <a:lnTo>
                  <a:pt x="809" y="418"/>
                </a:lnTo>
                <a:lnTo>
                  <a:pt x="809" y="443"/>
                </a:lnTo>
                <a:lnTo>
                  <a:pt x="810" y="467"/>
                </a:lnTo>
                <a:lnTo>
                  <a:pt x="810" y="479"/>
                </a:lnTo>
                <a:lnTo>
                  <a:pt x="811" y="485"/>
                </a:lnTo>
                <a:lnTo>
                  <a:pt x="811" y="491"/>
                </a:lnTo>
                <a:lnTo>
                  <a:pt x="812" y="494"/>
                </a:lnTo>
                <a:lnTo>
                  <a:pt x="813" y="497"/>
                </a:lnTo>
                <a:lnTo>
                  <a:pt x="813" y="499"/>
                </a:lnTo>
                <a:lnTo>
                  <a:pt x="814" y="501"/>
                </a:lnTo>
                <a:lnTo>
                  <a:pt x="814" y="502"/>
                </a:lnTo>
                <a:lnTo>
                  <a:pt x="815" y="503"/>
                </a:lnTo>
                <a:lnTo>
                  <a:pt x="815" y="504"/>
                </a:lnTo>
                <a:lnTo>
                  <a:pt x="816" y="505"/>
                </a:lnTo>
                <a:lnTo>
                  <a:pt x="816" y="506"/>
                </a:lnTo>
                <a:lnTo>
                  <a:pt x="817" y="507"/>
                </a:lnTo>
                <a:lnTo>
                  <a:pt x="817" y="507"/>
                </a:lnTo>
                <a:lnTo>
                  <a:pt x="818" y="508"/>
                </a:lnTo>
                <a:lnTo>
                  <a:pt x="818" y="509"/>
                </a:lnTo>
                <a:lnTo>
                  <a:pt x="819" y="509"/>
                </a:lnTo>
                <a:lnTo>
                  <a:pt x="819" y="509"/>
                </a:lnTo>
                <a:lnTo>
                  <a:pt x="820" y="510"/>
                </a:lnTo>
                <a:lnTo>
                  <a:pt x="821" y="510"/>
                </a:lnTo>
                <a:lnTo>
                  <a:pt x="821" y="510"/>
                </a:lnTo>
                <a:lnTo>
                  <a:pt x="822" y="509"/>
                </a:lnTo>
                <a:lnTo>
                  <a:pt x="822" y="508"/>
                </a:lnTo>
                <a:lnTo>
                  <a:pt x="823" y="507"/>
                </a:lnTo>
                <a:lnTo>
                  <a:pt x="823" y="507"/>
                </a:lnTo>
                <a:lnTo>
                  <a:pt x="824" y="506"/>
                </a:lnTo>
                <a:lnTo>
                  <a:pt x="825" y="505"/>
                </a:lnTo>
                <a:lnTo>
                  <a:pt x="825" y="503"/>
                </a:lnTo>
                <a:lnTo>
                  <a:pt x="826" y="499"/>
                </a:lnTo>
                <a:lnTo>
                  <a:pt x="826" y="496"/>
                </a:lnTo>
                <a:lnTo>
                  <a:pt x="827" y="455"/>
                </a:lnTo>
                <a:lnTo>
                  <a:pt x="827" y="398"/>
                </a:lnTo>
                <a:lnTo>
                  <a:pt x="828" y="361"/>
                </a:lnTo>
                <a:lnTo>
                  <a:pt x="828" y="401"/>
                </a:lnTo>
                <a:lnTo>
                  <a:pt x="829" y="441"/>
                </a:lnTo>
                <a:lnTo>
                  <a:pt x="829" y="455"/>
                </a:lnTo>
                <a:lnTo>
                  <a:pt x="830" y="458"/>
                </a:lnTo>
                <a:lnTo>
                  <a:pt x="830" y="458"/>
                </a:lnTo>
                <a:lnTo>
                  <a:pt x="831" y="439"/>
                </a:lnTo>
                <a:lnTo>
                  <a:pt x="831" y="421"/>
                </a:lnTo>
                <a:lnTo>
                  <a:pt x="832" y="431"/>
                </a:lnTo>
                <a:lnTo>
                  <a:pt x="832" y="454"/>
                </a:lnTo>
                <a:lnTo>
                  <a:pt x="833" y="473"/>
                </a:lnTo>
                <a:lnTo>
                  <a:pt x="834" y="478"/>
                </a:lnTo>
                <a:lnTo>
                  <a:pt x="834" y="483"/>
                </a:lnTo>
                <a:lnTo>
                  <a:pt x="835" y="465"/>
                </a:lnTo>
                <a:lnTo>
                  <a:pt x="835" y="438"/>
                </a:lnTo>
                <a:lnTo>
                  <a:pt x="836" y="416"/>
                </a:lnTo>
                <a:lnTo>
                  <a:pt x="836" y="416"/>
                </a:lnTo>
                <a:lnTo>
                  <a:pt x="837" y="415"/>
                </a:lnTo>
                <a:lnTo>
                  <a:pt x="837" y="429"/>
                </a:lnTo>
                <a:lnTo>
                  <a:pt x="838" y="451"/>
                </a:lnTo>
                <a:lnTo>
                  <a:pt x="838" y="467"/>
                </a:lnTo>
                <a:lnTo>
                  <a:pt x="839" y="465"/>
                </a:lnTo>
                <a:lnTo>
                  <a:pt x="839" y="464"/>
                </a:lnTo>
                <a:lnTo>
                  <a:pt x="840" y="461"/>
                </a:lnTo>
                <a:lnTo>
                  <a:pt x="840" y="459"/>
                </a:lnTo>
                <a:lnTo>
                  <a:pt x="841" y="457"/>
                </a:lnTo>
                <a:lnTo>
                  <a:pt x="842" y="459"/>
                </a:lnTo>
                <a:lnTo>
                  <a:pt x="842" y="460"/>
                </a:lnTo>
                <a:lnTo>
                  <a:pt x="843" y="404"/>
                </a:lnTo>
                <a:lnTo>
                  <a:pt x="843" y="321"/>
                </a:lnTo>
                <a:lnTo>
                  <a:pt x="844" y="268"/>
                </a:lnTo>
                <a:lnTo>
                  <a:pt x="844" y="336"/>
                </a:lnTo>
                <a:lnTo>
                  <a:pt x="845" y="404"/>
                </a:lnTo>
                <a:lnTo>
                  <a:pt x="845" y="428"/>
                </a:lnTo>
                <a:lnTo>
                  <a:pt x="846" y="435"/>
                </a:lnTo>
                <a:lnTo>
                  <a:pt x="846" y="439"/>
                </a:lnTo>
                <a:lnTo>
                  <a:pt x="847" y="439"/>
                </a:lnTo>
                <a:lnTo>
                  <a:pt x="847" y="439"/>
                </a:lnTo>
                <a:lnTo>
                  <a:pt x="848" y="423"/>
                </a:lnTo>
                <a:lnTo>
                  <a:pt x="849" y="400"/>
                </a:lnTo>
                <a:lnTo>
                  <a:pt x="849" y="387"/>
                </a:lnTo>
                <a:lnTo>
                  <a:pt x="850" y="420"/>
                </a:lnTo>
                <a:lnTo>
                  <a:pt x="850" y="452"/>
                </a:lnTo>
                <a:lnTo>
                  <a:pt x="851" y="325"/>
                </a:lnTo>
                <a:lnTo>
                  <a:pt x="851" y="128"/>
                </a:lnTo>
                <a:lnTo>
                  <a:pt x="852" y="0"/>
                </a:lnTo>
                <a:lnTo>
                  <a:pt x="852" y="164"/>
                </a:lnTo>
                <a:lnTo>
                  <a:pt x="853" y="327"/>
                </a:lnTo>
                <a:lnTo>
                  <a:pt x="853" y="396"/>
                </a:lnTo>
                <a:lnTo>
                  <a:pt x="854" y="422"/>
                </a:lnTo>
                <a:lnTo>
                  <a:pt x="854" y="444"/>
                </a:lnTo>
                <a:lnTo>
                  <a:pt x="855" y="452"/>
                </a:lnTo>
                <a:lnTo>
                  <a:pt x="855" y="460"/>
                </a:lnTo>
                <a:lnTo>
                  <a:pt x="856" y="453"/>
                </a:lnTo>
                <a:lnTo>
                  <a:pt x="856" y="439"/>
                </a:lnTo>
                <a:lnTo>
                  <a:pt x="857" y="428"/>
                </a:lnTo>
                <a:lnTo>
                  <a:pt x="858" y="427"/>
                </a:lnTo>
                <a:lnTo>
                  <a:pt x="858" y="426"/>
                </a:lnTo>
                <a:lnTo>
                  <a:pt x="859" y="312"/>
                </a:lnTo>
                <a:lnTo>
                  <a:pt x="859" y="149"/>
                </a:lnTo>
                <a:lnTo>
                  <a:pt x="860" y="52"/>
                </a:lnTo>
                <a:lnTo>
                  <a:pt x="860" y="226"/>
                </a:lnTo>
                <a:lnTo>
                  <a:pt x="861" y="399"/>
                </a:lnTo>
                <a:lnTo>
                  <a:pt x="861" y="450"/>
                </a:lnTo>
                <a:lnTo>
                  <a:pt x="862" y="445"/>
                </a:lnTo>
                <a:lnTo>
                  <a:pt x="862" y="443"/>
                </a:lnTo>
                <a:lnTo>
                  <a:pt x="863" y="448"/>
                </a:lnTo>
                <a:lnTo>
                  <a:pt x="863" y="454"/>
                </a:lnTo>
                <a:lnTo>
                  <a:pt x="864" y="434"/>
                </a:lnTo>
                <a:lnTo>
                  <a:pt x="865" y="404"/>
                </a:lnTo>
                <a:lnTo>
                  <a:pt x="865" y="386"/>
                </a:lnTo>
                <a:lnTo>
                  <a:pt x="866" y="422"/>
                </a:lnTo>
                <a:lnTo>
                  <a:pt x="866" y="459"/>
                </a:lnTo>
                <a:lnTo>
                  <a:pt x="867" y="475"/>
                </a:lnTo>
                <a:lnTo>
                  <a:pt x="867" y="482"/>
                </a:lnTo>
                <a:lnTo>
                  <a:pt x="868" y="486"/>
                </a:lnTo>
                <a:lnTo>
                  <a:pt x="868" y="477"/>
                </a:lnTo>
                <a:lnTo>
                  <a:pt x="869" y="468"/>
                </a:lnTo>
                <a:lnTo>
                  <a:pt x="869" y="457"/>
                </a:lnTo>
                <a:lnTo>
                  <a:pt x="870" y="444"/>
                </a:lnTo>
                <a:lnTo>
                  <a:pt x="870" y="438"/>
                </a:lnTo>
                <a:lnTo>
                  <a:pt x="871" y="455"/>
                </a:lnTo>
                <a:lnTo>
                  <a:pt x="871" y="473"/>
                </a:lnTo>
                <a:lnTo>
                  <a:pt x="872" y="482"/>
                </a:lnTo>
                <a:lnTo>
                  <a:pt x="873" y="488"/>
                </a:lnTo>
                <a:lnTo>
                  <a:pt x="873" y="492"/>
                </a:lnTo>
                <a:lnTo>
                  <a:pt x="874" y="491"/>
                </a:lnTo>
                <a:lnTo>
                  <a:pt x="874" y="490"/>
                </a:lnTo>
                <a:lnTo>
                  <a:pt x="875" y="461"/>
                </a:lnTo>
                <a:lnTo>
                  <a:pt x="875" y="420"/>
                </a:lnTo>
                <a:lnTo>
                  <a:pt x="876" y="394"/>
                </a:lnTo>
                <a:lnTo>
                  <a:pt x="876" y="427"/>
                </a:lnTo>
                <a:lnTo>
                  <a:pt x="877" y="460"/>
                </a:lnTo>
                <a:lnTo>
                  <a:pt x="877" y="460"/>
                </a:lnTo>
                <a:lnTo>
                  <a:pt x="878" y="445"/>
                </a:lnTo>
                <a:lnTo>
                  <a:pt x="878" y="435"/>
                </a:lnTo>
                <a:lnTo>
                  <a:pt x="879" y="441"/>
                </a:lnTo>
                <a:lnTo>
                  <a:pt x="879" y="447"/>
                </a:lnTo>
                <a:lnTo>
                  <a:pt x="880" y="446"/>
                </a:lnTo>
                <a:lnTo>
                  <a:pt x="880" y="441"/>
                </a:lnTo>
                <a:lnTo>
                  <a:pt x="881" y="440"/>
                </a:lnTo>
                <a:lnTo>
                  <a:pt x="882" y="456"/>
                </a:lnTo>
                <a:lnTo>
                  <a:pt x="882" y="472"/>
                </a:lnTo>
                <a:lnTo>
                  <a:pt x="883" y="481"/>
                </a:lnTo>
                <a:lnTo>
                  <a:pt x="883" y="486"/>
                </a:lnTo>
                <a:lnTo>
                  <a:pt x="884" y="491"/>
                </a:lnTo>
                <a:lnTo>
                  <a:pt x="884" y="491"/>
                </a:lnTo>
                <a:lnTo>
                  <a:pt x="885" y="492"/>
                </a:lnTo>
                <a:lnTo>
                  <a:pt x="885" y="492"/>
                </a:lnTo>
                <a:lnTo>
                  <a:pt x="886" y="492"/>
                </a:lnTo>
                <a:lnTo>
                  <a:pt x="886" y="491"/>
                </a:lnTo>
                <a:lnTo>
                  <a:pt x="887" y="492"/>
                </a:lnTo>
                <a:lnTo>
                  <a:pt x="887" y="492"/>
                </a:lnTo>
                <a:lnTo>
                  <a:pt x="888" y="493"/>
                </a:lnTo>
                <a:lnTo>
                  <a:pt x="889" y="495"/>
                </a:lnTo>
                <a:lnTo>
                  <a:pt x="889" y="496"/>
                </a:lnTo>
                <a:lnTo>
                  <a:pt x="890" y="497"/>
                </a:lnTo>
                <a:lnTo>
                  <a:pt x="890" y="499"/>
                </a:lnTo>
                <a:lnTo>
                  <a:pt x="891" y="500"/>
                </a:lnTo>
                <a:lnTo>
                  <a:pt x="891" y="500"/>
                </a:lnTo>
                <a:lnTo>
                  <a:pt x="892" y="502"/>
                </a:lnTo>
                <a:lnTo>
                  <a:pt x="892" y="502"/>
                </a:lnTo>
                <a:lnTo>
                  <a:pt x="893" y="503"/>
                </a:lnTo>
                <a:lnTo>
                  <a:pt x="894" y="504"/>
                </a:lnTo>
                <a:lnTo>
                  <a:pt x="894" y="504"/>
                </a:lnTo>
                <a:lnTo>
                  <a:pt x="895" y="505"/>
                </a:lnTo>
                <a:lnTo>
                  <a:pt x="895" y="505"/>
                </a:lnTo>
                <a:lnTo>
                  <a:pt x="896" y="505"/>
                </a:lnTo>
                <a:lnTo>
                  <a:pt x="896" y="505"/>
                </a:lnTo>
                <a:lnTo>
                  <a:pt x="897" y="505"/>
                </a:lnTo>
                <a:lnTo>
                  <a:pt x="897" y="505"/>
                </a:lnTo>
                <a:lnTo>
                  <a:pt x="898" y="504"/>
                </a:lnTo>
                <a:lnTo>
                  <a:pt x="898" y="504"/>
                </a:lnTo>
                <a:lnTo>
                  <a:pt x="899" y="504"/>
                </a:lnTo>
                <a:lnTo>
                  <a:pt x="899" y="504"/>
                </a:lnTo>
                <a:lnTo>
                  <a:pt x="900" y="504"/>
                </a:lnTo>
                <a:lnTo>
                  <a:pt x="901" y="504"/>
                </a:lnTo>
                <a:lnTo>
                  <a:pt x="901" y="504"/>
                </a:lnTo>
                <a:lnTo>
                  <a:pt x="902" y="480"/>
                </a:lnTo>
                <a:lnTo>
                  <a:pt x="902" y="444"/>
                </a:lnTo>
                <a:lnTo>
                  <a:pt x="903" y="420"/>
                </a:lnTo>
                <a:lnTo>
                  <a:pt x="903" y="439"/>
                </a:lnTo>
                <a:lnTo>
                  <a:pt x="904" y="459"/>
                </a:lnTo>
                <a:lnTo>
                  <a:pt x="904" y="457"/>
                </a:lnTo>
                <a:lnTo>
                  <a:pt x="905" y="444"/>
                </a:lnTo>
                <a:lnTo>
                  <a:pt x="905" y="438"/>
                </a:lnTo>
                <a:lnTo>
                  <a:pt x="906" y="454"/>
                </a:lnTo>
                <a:lnTo>
                  <a:pt x="906" y="470"/>
                </a:lnTo>
                <a:lnTo>
                  <a:pt x="907" y="479"/>
                </a:lnTo>
                <a:lnTo>
                  <a:pt x="907" y="485"/>
                </a:lnTo>
                <a:lnTo>
                  <a:pt x="908" y="491"/>
                </a:lnTo>
                <a:lnTo>
                  <a:pt x="908" y="494"/>
                </a:lnTo>
                <a:lnTo>
                  <a:pt x="909" y="496"/>
                </a:lnTo>
                <a:lnTo>
                  <a:pt x="910" y="498"/>
                </a:lnTo>
                <a:lnTo>
                  <a:pt x="910" y="500"/>
                </a:lnTo>
                <a:lnTo>
                  <a:pt x="911" y="502"/>
                </a:lnTo>
                <a:lnTo>
                  <a:pt x="911" y="503"/>
                </a:lnTo>
                <a:lnTo>
                  <a:pt x="912" y="504"/>
                </a:lnTo>
                <a:lnTo>
                  <a:pt x="912" y="505"/>
                </a:lnTo>
                <a:lnTo>
                  <a:pt x="913" y="506"/>
                </a:lnTo>
                <a:lnTo>
                  <a:pt x="913" y="506"/>
                </a:lnTo>
                <a:lnTo>
                  <a:pt x="914" y="507"/>
                </a:lnTo>
                <a:lnTo>
                  <a:pt x="914" y="507"/>
                </a:lnTo>
                <a:lnTo>
                  <a:pt x="915" y="508"/>
                </a:lnTo>
                <a:lnTo>
                  <a:pt x="915" y="509"/>
                </a:lnTo>
                <a:lnTo>
                  <a:pt x="916" y="509"/>
                </a:lnTo>
                <a:lnTo>
                  <a:pt x="916" y="509"/>
                </a:lnTo>
                <a:lnTo>
                  <a:pt x="917" y="510"/>
                </a:lnTo>
                <a:lnTo>
                  <a:pt x="918" y="510"/>
                </a:lnTo>
                <a:lnTo>
                  <a:pt x="918" y="510"/>
                </a:lnTo>
                <a:lnTo>
                  <a:pt x="919" y="511"/>
                </a:lnTo>
                <a:lnTo>
                  <a:pt x="919" y="511"/>
                </a:lnTo>
                <a:lnTo>
                  <a:pt x="920" y="511"/>
                </a:lnTo>
                <a:lnTo>
                  <a:pt x="920" y="511"/>
                </a:lnTo>
                <a:lnTo>
                  <a:pt x="921" y="511"/>
                </a:lnTo>
                <a:lnTo>
                  <a:pt x="921" y="500"/>
                </a:lnTo>
                <a:lnTo>
                  <a:pt x="922" y="439"/>
                </a:lnTo>
                <a:lnTo>
                  <a:pt x="922" y="378"/>
                </a:lnTo>
                <a:lnTo>
                  <a:pt x="923" y="382"/>
                </a:lnTo>
                <a:lnTo>
                  <a:pt x="923" y="415"/>
                </a:lnTo>
                <a:lnTo>
                  <a:pt x="924" y="444"/>
                </a:lnTo>
                <a:lnTo>
                  <a:pt x="925" y="460"/>
                </a:lnTo>
                <a:lnTo>
                  <a:pt x="925" y="476"/>
                </a:lnTo>
                <a:lnTo>
                  <a:pt x="926" y="472"/>
                </a:lnTo>
                <a:lnTo>
                  <a:pt x="926" y="460"/>
                </a:lnTo>
                <a:lnTo>
                  <a:pt x="927" y="441"/>
                </a:lnTo>
                <a:lnTo>
                  <a:pt x="927" y="396"/>
                </a:lnTo>
                <a:lnTo>
                  <a:pt x="928" y="351"/>
                </a:lnTo>
                <a:lnTo>
                  <a:pt x="928" y="368"/>
                </a:lnTo>
                <a:lnTo>
                  <a:pt x="929" y="411"/>
                </a:lnTo>
                <a:lnTo>
                  <a:pt x="929" y="448"/>
                </a:lnTo>
                <a:lnTo>
                  <a:pt x="930" y="460"/>
                </a:lnTo>
                <a:lnTo>
                  <a:pt x="930" y="471"/>
                </a:lnTo>
                <a:lnTo>
                  <a:pt x="931" y="478"/>
                </a:lnTo>
                <a:lnTo>
                  <a:pt x="931" y="482"/>
                </a:lnTo>
                <a:lnTo>
                  <a:pt x="932" y="485"/>
                </a:lnTo>
                <a:lnTo>
                  <a:pt x="932" y="482"/>
                </a:lnTo>
                <a:lnTo>
                  <a:pt x="933" y="479"/>
                </a:lnTo>
                <a:lnTo>
                  <a:pt x="934" y="424"/>
                </a:lnTo>
                <a:lnTo>
                  <a:pt x="934" y="346"/>
                </a:lnTo>
                <a:lnTo>
                  <a:pt x="935" y="290"/>
                </a:lnTo>
                <a:lnTo>
                  <a:pt x="935" y="329"/>
                </a:lnTo>
                <a:lnTo>
                  <a:pt x="936" y="368"/>
                </a:lnTo>
                <a:lnTo>
                  <a:pt x="936" y="359"/>
                </a:lnTo>
                <a:lnTo>
                  <a:pt x="937" y="329"/>
                </a:lnTo>
                <a:lnTo>
                  <a:pt x="937" y="312"/>
                </a:lnTo>
                <a:lnTo>
                  <a:pt x="938" y="356"/>
                </a:lnTo>
                <a:lnTo>
                  <a:pt x="938" y="399"/>
                </a:lnTo>
                <a:lnTo>
                  <a:pt x="939" y="420"/>
                </a:lnTo>
                <a:lnTo>
                  <a:pt x="939" y="432"/>
                </a:lnTo>
                <a:lnTo>
                  <a:pt x="940" y="442"/>
                </a:lnTo>
                <a:lnTo>
                  <a:pt x="941" y="446"/>
                </a:lnTo>
                <a:lnTo>
                  <a:pt x="941" y="450"/>
                </a:lnTo>
                <a:lnTo>
                  <a:pt x="942" y="439"/>
                </a:lnTo>
                <a:lnTo>
                  <a:pt x="942" y="423"/>
                </a:lnTo>
                <a:lnTo>
                  <a:pt x="943" y="411"/>
                </a:lnTo>
                <a:lnTo>
                  <a:pt x="943" y="420"/>
                </a:lnTo>
                <a:lnTo>
                  <a:pt x="944" y="428"/>
                </a:lnTo>
                <a:lnTo>
                  <a:pt x="944" y="435"/>
                </a:lnTo>
                <a:lnTo>
                  <a:pt x="945" y="441"/>
                </a:lnTo>
                <a:lnTo>
                  <a:pt x="945" y="447"/>
                </a:lnTo>
                <a:lnTo>
                  <a:pt x="946" y="456"/>
                </a:lnTo>
                <a:lnTo>
                  <a:pt x="946" y="465"/>
                </a:lnTo>
                <a:lnTo>
                  <a:pt x="947" y="455"/>
                </a:lnTo>
                <a:lnTo>
                  <a:pt x="947" y="438"/>
                </a:lnTo>
                <a:lnTo>
                  <a:pt x="948" y="427"/>
                </a:lnTo>
                <a:lnTo>
                  <a:pt x="949" y="443"/>
                </a:lnTo>
                <a:lnTo>
                  <a:pt x="949" y="460"/>
                </a:lnTo>
                <a:lnTo>
                  <a:pt x="950" y="470"/>
                </a:lnTo>
                <a:lnTo>
                  <a:pt x="950" y="478"/>
                </a:lnTo>
                <a:lnTo>
                  <a:pt x="951" y="485"/>
                </a:lnTo>
                <a:lnTo>
                  <a:pt x="951" y="488"/>
                </a:lnTo>
                <a:lnTo>
                  <a:pt x="952" y="492"/>
                </a:lnTo>
                <a:lnTo>
                  <a:pt x="952" y="490"/>
                </a:lnTo>
                <a:lnTo>
                  <a:pt x="953" y="485"/>
                </a:lnTo>
                <a:lnTo>
                  <a:pt x="953" y="466"/>
                </a:lnTo>
                <a:lnTo>
                  <a:pt x="954" y="386"/>
                </a:lnTo>
                <a:lnTo>
                  <a:pt x="954" y="307"/>
                </a:lnTo>
                <a:lnTo>
                  <a:pt x="955" y="330"/>
                </a:lnTo>
                <a:lnTo>
                  <a:pt x="955" y="398"/>
                </a:lnTo>
                <a:lnTo>
                  <a:pt x="956" y="454"/>
                </a:lnTo>
                <a:lnTo>
                  <a:pt x="956" y="462"/>
                </a:lnTo>
                <a:lnTo>
                  <a:pt x="957" y="469"/>
                </a:lnTo>
                <a:lnTo>
                  <a:pt x="958" y="363"/>
                </a:lnTo>
                <a:lnTo>
                  <a:pt x="958" y="206"/>
                </a:lnTo>
                <a:lnTo>
                  <a:pt x="959" y="108"/>
                </a:lnTo>
                <a:lnTo>
                  <a:pt x="959" y="250"/>
                </a:lnTo>
                <a:lnTo>
                  <a:pt x="960" y="393"/>
                </a:lnTo>
                <a:lnTo>
                  <a:pt x="960" y="445"/>
                </a:lnTo>
                <a:lnTo>
                  <a:pt x="961" y="457"/>
                </a:lnTo>
                <a:lnTo>
                  <a:pt x="961" y="468"/>
                </a:lnTo>
                <a:lnTo>
                  <a:pt x="962" y="472"/>
                </a:lnTo>
                <a:lnTo>
                  <a:pt x="962" y="476"/>
                </a:lnTo>
                <a:lnTo>
                  <a:pt x="963" y="479"/>
                </a:lnTo>
                <a:lnTo>
                  <a:pt x="964" y="481"/>
                </a:lnTo>
                <a:lnTo>
                  <a:pt x="964" y="483"/>
                </a:lnTo>
                <a:lnTo>
                  <a:pt x="965" y="485"/>
                </a:lnTo>
                <a:lnTo>
                  <a:pt x="965" y="486"/>
                </a:lnTo>
                <a:lnTo>
                  <a:pt x="966" y="486"/>
                </a:lnTo>
                <a:lnTo>
                  <a:pt x="966" y="485"/>
                </a:lnTo>
                <a:lnTo>
                  <a:pt x="967" y="483"/>
                </a:lnTo>
                <a:lnTo>
                  <a:pt x="967" y="478"/>
                </a:lnTo>
                <a:lnTo>
                  <a:pt x="968" y="472"/>
                </a:lnTo>
                <a:lnTo>
                  <a:pt x="968" y="451"/>
                </a:lnTo>
                <a:lnTo>
                  <a:pt x="969" y="423"/>
                </a:lnTo>
                <a:lnTo>
                  <a:pt x="970" y="405"/>
                </a:lnTo>
                <a:lnTo>
                  <a:pt x="970" y="432"/>
                </a:lnTo>
                <a:lnTo>
                  <a:pt x="971" y="460"/>
                </a:lnTo>
                <a:lnTo>
                  <a:pt x="971" y="474"/>
                </a:lnTo>
                <a:lnTo>
                  <a:pt x="972" y="482"/>
                </a:lnTo>
                <a:lnTo>
                  <a:pt x="972" y="489"/>
                </a:lnTo>
                <a:lnTo>
                  <a:pt x="973" y="493"/>
                </a:lnTo>
                <a:lnTo>
                  <a:pt x="973" y="496"/>
                </a:lnTo>
                <a:lnTo>
                  <a:pt x="974" y="498"/>
                </a:lnTo>
                <a:lnTo>
                  <a:pt x="974" y="500"/>
                </a:lnTo>
                <a:lnTo>
                  <a:pt x="975" y="502"/>
                </a:lnTo>
                <a:lnTo>
                  <a:pt x="975" y="503"/>
                </a:lnTo>
                <a:lnTo>
                  <a:pt x="976" y="504"/>
                </a:lnTo>
                <a:lnTo>
                  <a:pt x="977" y="505"/>
                </a:lnTo>
                <a:lnTo>
                  <a:pt x="977" y="506"/>
                </a:lnTo>
                <a:lnTo>
                  <a:pt x="978" y="507"/>
                </a:lnTo>
                <a:lnTo>
                  <a:pt x="978" y="507"/>
                </a:lnTo>
                <a:lnTo>
                  <a:pt x="979" y="508"/>
                </a:lnTo>
                <a:lnTo>
                  <a:pt x="979" y="509"/>
                </a:lnTo>
                <a:lnTo>
                  <a:pt x="980" y="509"/>
                </a:lnTo>
                <a:lnTo>
                  <a:pt x="980" y="509"/>
                </a:lnTo>
                <a:lnTo>
                  <a:pt x="981" y="510"/>
                </a:lnTo>
                <a:lnTo>
                  <a:pt x="981" y="510"/>
                </a:lnTo>
                <a:lnTo>
                  <a:pt x="982" y="510"/>
                </a:lnTo>
                <a:lnTo>
                  <a:pt x="982" y="511"/>
                </a:lnTo>
                <a:lnTo>
                  <a:pt x="983" y="511"/>
                </a:lnTo>
                <a:lnTo>
                  <a:pt x="983" y="511"/>
                </a:lnTo>
                <a:lnTo>
                  <a:pt x="984" y="511"/>
                </a:lnTo>
                <a:lnTo>
                  <a:pt x="984" y="512"/>
                </a:lnTo>
                <a:lnTo>
                  <a:pt x="985" y="512"/>
                </a:lnTo>
                <a:lnTo>
                  <a:pt x="986" y="512"/>
                </a:lnTo>
                <a:lnTo>
                  <a:pt x="986" y="512"/>
                </a:lnTo>
                <a:lnTo>
                  <a:pt x="987" y="512"/>
                </a:lnTo>
                <a:lnTo>
                  <a:pt x="987" y="513"/>
                </a:lnTo>
                <a:lnTo>
                  <a:pt x="988" y="513"/>
                </a:lnTo>
                <a:lnTo>
                  <a:pt x="988" y="513"/>
                </a:lnTo>
                <a:lnTo>
                  <a:pt x="989" y="513"/>
                </a:lnTo>
                <a:lnTo>
                  <a:pt x="989" y="513"/>
                </a:lnTo>
                <a:lnTo>
                  <a:pt x="990" y="513"/>
                </a:lnTo>
                <a:lnTo>
                  <a:pt x="990" y="512"/>
                </a:lnTo>
                <a:lnTo>
                  <a:pt x="991" y="494"/>
                </a:lnTo>
                <a:lnTo>
                  <a:pt x="991" y="402"/>
                </a:lnTo>
                <a:lnTo>
                  <a:pt x="992" y="311"/>
                </a:lnTo>
                <a:lnTo>
                  <a:pt x="992" y="305"/>
                </a:lnTo>
                <a:lnTo>
                  <a:pt x="993" y="337"/>
                </a:lnTo>
                <a:lnTo>
                  <a:pt x="994" y="361"/>
                </a:lnTo>
                <a:lnTo>
                  <a:pt x="994" y="356"/>
                </a:lnTo>
                <a:lnTo>
                  <a:pt x="995" y="350"/>
                </a:lnTo>
                <a:lnTo>
                  <a:pt x="995" y="380"/>
                </a:lnTo>
                <a:lnTo>
                  <a:pt x="996" y="425"/>
                </a:lnTo>
                <a:lnTo>
                  <a:pt x="996" y="452"/>
                </a:lnTo>
                <a:lnTo>
                  <a:pt x="997" y="404"/>
                </a:lnTo>
                <a:lnTo>
                  <a:pt x="997" y="356"/>
                </a:lnTo>
                <a:lnTo>
                  <a:pt x="998" y="362"/>
                </a:lnTo>
                <a:lnTo>
                  <a:pt x="998" y="392"/>
                </a:lnTo>
                <a:lnTo>
                  <a:pt x="999" y="418"/>
                </a:lnTo>
                <a:lnTo>
                  <a:pt x="999" y="427"/>
                </a:lnTo>
                <a:lnTo>
                  <a:pt x="1000" y="435"/>
                </a:lnTo>
                <a:lnTo>
                  <a:pt x="1001" y="448"/>
                </a:lnTo>
                <a:lnTo>
                  <a:pt x="1001" y="463"/>
                </a:lnTo>
                <a:lnTo>
                  <a:pt x="1002" y="474"/>
                </a:lnTo>
                <a:lnTo>
                  <a:pt x="1002" y="473"/>
                </a:lnTo>
                <a:lnTo>
                  <a:pt x="1003" y="472"/>
                </a:lnTo>
                <a:lnTo>
                  <a:pt x="1003" y="471"/>
                </a:lnTo>
                <a:lnTo>
                  <a:pt x="1004" y="469"/>
                </a:lnTo>
                <a:lnTo>
                  <a:pt x="1004" y="456"/>
                </a:lnTo>
                <a:lnTo>
                  <a:pt x="1005" y="392"/>
                </a:lnTo>
                <a:lnTo>
                  <a:pt x="1005" y="328"/>
                </a:lnTo>
                <a:lnTo>
                  <a:pt x="1006" y="349"/>
                </a:lnTo>
                <a:lnTo>
                  <a:pt x="1006" y="407"/>
                </a:lnTo>
                <a:lnTo>
                  <a:pt x="1007" y="455"/>
                </a:lnTo>
                <a:lnTo>
                  <a:pt x="1007" y="465"/>
                </a:lnTo>
                <a:lnTo>
                  <a:pt x="1008" y="475"/>
                </a:lnTo>
                <a:lnTo>
                  <a:pt x="1008" y="479"/>
                </a:lnTo>
                <a:lnTo>
                  <a:pt x="1009" y="479"/>
                </a:lnTo>
                <a:lnTo>
                  <a:pt x="1010" y="478"/>
                </a:lnTo>
                <a:lnTo>
                  <a:pt x="1010" y="476"/>
                </a:lnTo>
                <a:lnTo>
                  <a:pt x="1011" y="475"/>
                </a:lnTo>
                <a:lnTo>
                  <a:pt x="1011" y="471"/>
                </a:lnTo>
                <a:lnTo>
                  <a:pt x="1012" y="467"/>
                </a:lnTo>
                <a:lnTo>
                  <a:pt x="1012" y="465"/>
                </a:lnTo>
                <a:lnTo>
                  <a:pt x="1013" y="472"/>
                </a:lnTo>
                <a:lnTo>
                  <a:pt x="1013" y="478"/>
                </a:lnTo>
                <a:lnTo>
                  <a:pt x="1014" y="483"/>
                </a:lnTo>
                <a:lnTo>
                  <a:pt x="1014" y="486"/>
                </a:lnTo>
                <a:lnTo>
                  <a:pt x="1015" y="483"/>
                </a:lnTo>
                <a:lnTo>
                  <a:pt x="1015" y="455"/>
                </a:lnTo>
                <a:lnTo>
                  <a:pt x="1016" y="427"/>
                </a:lnTo>
                <a:lnTo>
                  <a:pt x="1017" y="390"/>
                </a:lnTo>
                <a:lnTo>
                  <a:pt x="1017" y="349"/>
                </a:lnTo>
                <a:lnTo>
                  <a:pt x="1018" y="314"/>
                </a:lnTo>
                <a:lnTo>
                  <a:pt x="1018" y="301"/>
                </a:lnTo>
                <a:lnTo>
                  <a:pt x="1019" y="287"/>
                </a:lnTo>
                <a:lnTo>
                  <a:pt x="1019" y="271"/>
                </a:lnTo>
                <a:lnTo>
                  <a:pt x="1020" y="254"/>
                </a:lnTo>
                <a:lnTo>
                  <a:pt x="1020" y="256"/>
                </a:lnTo>
                <a:lnTo>
                  <a:pt x="1021" y="340"/>
                </a:lnTo>
                <a:lnTo>
                  <a:pt x="1021" y="425"/>
                </a:lnTo>
                <a:lnTo>
                  <a:pt x="1022" y="458"/>
                </a:lnTo>
                <a:lnTo>
                  <a:pt x="1022" y="468"/>
                </a:lnTo>
                <a:lnTo>
                  <a:pt x="1023" y="477"/>
                </a:lnTo>
                <a:lnTo>
                  <a:pt x="1023" y="481"/>
                </a:lnTo>
                <a:lnTo>
                  <a:pt x="1024" y="485"/>
                </a:lnTo>
                <a:lnTo>
                  <a:pt x="1025" y="488"/>
                </a:lnTo>
                <a:lnTo>
                  <a:pt x="1025" y="490"/>
                </a:lnTo>
                <a:lnTo>
                  <a:pt x="1026" y="491"/>
                </a:lnTo>
                <a:lnTo>
                  <a:pt x="1026" y="486"/>
                </a:lnTo>
                <a:lnTo>
                  <a:pt x="1027" y="482"/>
                </a:lnTo>
                <a:lnTo>
                  <a:pt x="1027" y="450"/>
                </a:lnTo>
                <a:lnTo>
                  <a:pt x="1028" y="405"/>
                </a:lnTo>
                <a:lnTo>
                  <a:pt x="1028" y="377"/>
                </a:lnTo>
                <a:lnTo>
                  <a:pt x="1029" y="413"/>
                </a:lnTo>
                <a:lnTo>
                  <a:pt x="1029" y="449"/>
                </a:lnTo>
                <a:lnTo>
                  <a:pt x="1030" y="415"/>
                </a:lnTo>
                <a:lnTo>
                  <a:pt x="1030" y="351"/>
                </a:lnTo>
                <a:lnTo>
                  <a:pt x="1031" y="312"/>
                </a:lnTo>
                <a:lnTo>
                  <a:pt x="1031" y="377"/>
                </a:lnTo>
                <a:lnTo>
                  <a:pt x="1032" y="442"/>
                </a:lnTo>
                <a:lnTo>
                  <a:pt x="1033" y="461"/>
                </a:lnTo>
                <a:lnTo>
                  <a:pt x="1033" y="458"/>
                </a:lnTo>
                <a:lnTo>
                  <a:pt x="1034" y="457"/>
                </a:lnTo>
                <a:lnTo>
                  <a:pt x="1034" y="458"/>
                </a:lnTo>
                <a:lnTo>
                  <a:pt x="1035" y="460"/>
                </a:lnTo>
                <a:lnTo>
                  <a:pt x="1035" y="467"/>
                </a:lnTo>
                <a:lnTo>
                  <a:pt x="1036" y="478"/>
                </a:lnTo>
                <a:lnTo>
                  <a:pt x="1036" y="487"/>
                </a:lnTo>
                <a:lnTo>
                  <a:pt x="1037" y="491"/>
                </a:lnTo>
                <a:lnTo>
                  <a:pt x="1038" y="495"/>
                </a:lnTo>
                <a:lnTo>
                  <a:pt x="1038" y="497"/>
                </a:lnTo>
                <a:lnTo>
                  <a:pt x="1039" y="499"/>
                </a:lnTo>
                <a:lnTo>
                  <a:pt x="1039" y="502"/>
                </a:lnTo>
                <a:lnTo>
                  <a:pt x="1040" y="503"/>
                </a:lnTo>
                <a:lnTo>
                  <a:pt x="1040" y="504"/>
                </a:lnTo>
                <a:lnTo>
                  <a:pt x="1041" y="505"/>
                </a:lnTo>
                <a:lnTo>
                  <a:pt x="1041" y="506"/>
                </a:lnTo>
                <a:lnTo>
                  <a:pt x="1042" y="507"/>
                </a:lnTo>
                <a:lnTo>
                  <a:pt x="1042" y="507"/>
                </a:lnTo>
                <a:lnTo>
                  <a:pt x="1043" y="508"/>
                </a:lnTo>
                <a:lnTo>
                  <a:pt x="1043" y="509"/>
                </a:lnTo>
                <a:lnTo>
                  <a:pt x="1044" y="509"/>
                </a:lnTo>
                <a:lnTo>
                  <a:pt x="1044" y="509"/>
                </a:lnTo>
                <a:lnTo>
                  <a:pt x="1045" y="510"/>
                </a:lnTo>
                <a:lnTo>
                  <a:pt x="1046" y="510"/>
                </a:lnTo>
                <a:lnTo>
                  <a:pt x="1046" y="510"/>
                </a:lnTo>
                <a:lnTo>
                  <a:pt x="1047" y="511"/>
                </a:lnTo>
                <a:lnTo>
                  <a:pt x="1047" y="511"/>
                </a:lnTo>
                <a:lnTo>
                  <a:pt x="1048" y="511"/>
                </a:lnTo>
                <a:lnTo>
                  <a:pt x="1048" y="511"/>
                </a:lnTo>
                <a:lnTo>
                  <a:pt x="1049" y="512"/>
                </a:lnTo>
                <a:lnTo>
                  <a:pt x="1049" y="512"/>
                </a:lnTo>
                <a:lnTo>
                  <a:pt x="1050" y="512"/>
                </a:lnTo>
                <a:lnTo>
                  <a:pt x="1050" y="512"/>
                </a:lnTo>
                <a:lnTo>
                  <a:pt x="1051" y="512"/>
                </a:lnTo>
                <a:lnTo>
                  <a:pt x="1051" y="513"/>
                </a:lnTo>
                <a:lnTo>
                  <a:pt x="1052" y="513"/>
                </a:lnTo>
                <a:lnTo>
                  <a:pt x="1053" y="513"/>
                </a:lnTo>
                <a:lnTo>
                  <a:pt x="1053" y="513"/>
                </a:lnTo>
                <a:lnTo>
                  <a:pt x="1054" y="513"/>
                </a:lnTo>
                <a:lnTo>
                  <a:pt x="1054" y="513"/>
                </a:lnTo>
                <a:lnTo>
                  <a:pt x="1055" y="513"/>
                </a:lnTo>
                <a:lnTo>
                  <a:pt x="1055" y="513"/>
                </a:lnTo>
                <a:lnTo>
                  <a:pt x="1056" y="514"/>
                </a:lnTo>
                <a:lnTo>
                  <a:pt x="1056" y="514"/>
                </a:lnTo>
                <a:lnTo>
                  <a:pt x="1057" y="514"/>
                </a:lnTo>
                <a:lnTo>
                  <a:pt x="1057" y="514"/>
                </a:lnTo>
                <a:lnTo>
                  <a:pt x="1058" y="514"/>
                </a:lnTo>
                <a:lnTo>
                  <a:pt x="1058" y="514"/>
                </a:lnTo>
                <a:lnTo>
                  <a:pt x="1059" y="514"/>
                </a:lnTo>
                <a:lnTo>
                  <a:pt x="1059" y="510"/>
                </a:lnTo>
                <a:lnTo>
                  <a:pt x="1060" y="503"/>
                </a:lnTo>
                <a:lnTo>
                  <a:pt x="1060" y="494"/>
                </a:lnTo>
                <a:lnTo>
                  <a:pt x="1061" y="472"/>
                </a:lnTo>
                <a:lnTo>
                  <a:pt x="1062" y="451"/>
                </a:lnTo>
                <a:lnTo>
                  <a:pt x="1062" y="454"/>
                </a:lnTo>
                <a:lnTo>
                  <a:pt x="1063" y="468"/>
                </a:lnTo>
                <a:lnTo>
                  <a:pt x="1063" y="481"/>
                </a:lnTo>
                <a:lnTo>
                  <a:pt x="1064" y="485"/>
                </a:lnTo>
                <a:lnTo>
                  <a:pt x="1064" y="490"/>
                </a:lnTo>
                <a:lnTo>
                  <a:pt x="1065" y="494"/>
                </a:lnTo>
                <a:lnTo>
                  <a:pt x="1065" y="496"/>
                </a:lnTo>
                <a:lnTo>
                  <a:pt x="1066" y="498"/>
                </a:lnTo>
                <a:lnTo>
                  <a:pt x="1066" y="500"/>
                </a:lnTo>
                <a:lnTo>
                  <a:pt x="1067" y="502"/>
                </a:lnTo>
                <a:lnTo>
                  <a:pt x="1067" y="503"/>
                </a:lnTo>
                <a:lnTo>
                  <a:pt x="1068" y="504"/>
                </a:lnTo>
                <a:lnTo>
                  <a:pt x="1069" y="482"/>
                </a:lnTo>
                <a:lnTo>
                  <a:pt x="1069" y="366"/>
                </a:lnTo>
                <a:lnTo>
                  <a:pt x="1070" y="250"/>
                </a:lnTo>
                <a:lnTo>
                  <a:pt x="1070" y="282"/>
                </a:lnTo>
                <a:lnTo>
                  <a:pt x="1071" y="381"/>
                </a:lnTo>
                <a:lnTo>
                  <a:pt x="1071" y="462"/>
                </a:lnTo>
                <a:lnTo>
                  <a:pt x="1072" y="470"/>
                </a:lnTo>
                <a:lnTo>
                  <a:pt x="1072" y="478"/>
                </a:lnTo>
                <a:lnTo>
                  <a:pt x="1073" y="454"/>
                </a:lnTo>
                <a:lnTo>
                  <a:pt x="1073" y="416"/>
                </a:lnTo>
                <a:lnTo>
                  <a:pt x="1074" y="389"/>
                </a:lnTo>
                <a:lnTo>
                  <a:pt x="1074" y="410"/>
                </a:lnTo>
                <a:lnTo>
                  <a:pt x="1075" y="432"/>
                </a:lnTo>
                <a:lnTo>
                  <a:pt x="1075" y="428"/>
                </a:lnTo>
                <a:lnTo>
                  <a:pt x="1076" y="413"/>
                </a:lnTo>
                <a:lnTo>
                  <a:pt x="1077" y="392"/>
                </a:lnTo>
                <a:lnTo>
                  <a:pt x="1077" y="347"/>
                </a:lnTo>
                <a:lnTo>
                  <a:pt x="1078" y="302"/>
                </a:lnTo>
                <a:lnTo>
                  <a:pt x="1078" y="251"/>
                </a:lnTo>
                <a:lnTo>
                  <a:pt x="1079" y="198"/>
                </a:lnTo>
                <a:lnTo>
                  <a:pt x="1079" y="179"/>
                </a:lnTo>
                <a:lnTo>
                  <a:pt x="1080" y="297"/>
                </a:lnTo>
                <a:lnTo>
                  <a:pt x="1080" y="416"/>
                </a:lnTo>
                <a:lnTo>
                  <a:pt x="1081" y="461"/>
                </a:lnTo>
                <a:lnTo>
                  <a:pt x="1081" y="474"/>
                </a:lnTo>
                <a:lnTo>
                  <a:pt x="1082" y="484"/>
                </a:lnTo>
                <a:lnTo>
                  <a:pt x="1082" y="489"/>
                </a:lnTo>
                <a:lnTo>
                  <a:pt x="1083" y="493"/>
                </a:lnTo>
                <a:lnTo>
                  <a:pt x="1083" y="493"/>
                </a:lnTo>
                <a:lnTo>
                  <a:pt x="1084" y="490"/>
                </a:lnTo>
                <a:lnTo>
                  <a:pt x="1084" y="488"/>
                </a:lnTo>
                <a:lnTo>
                  <a:pt x="1085" y="484"/>
                </a:lnTo>
                <a:lnTo>
                  <a:pt x="1086" y="481"/>
                </a:lnTo>
                <a:lnTo>
                  <a:pt x="1086" y="477"/>
                </a:lnTo>
                <a:lnTo>
                  <a:pt x="1087" y="472"/>
                </a:lnTo>
                <a:lnTo>
                  <a:pt x="1087" y="462"/>
                </a:lnTo>
                <a:lnTo>
                  <a:pt x="1088" y="427"/>
                </a:lnTo>
                <a:lnTo>
                  <a:pt x="1088" y="392"/>
                </a:lnTo>
                <a:lnTo>
                  <a:pt x="1089" y="399"/>
                </a:lnTo>
                <a:lnTo>
                  <a:pt x="1089" y="423"/>
                </a:lnTo>
                <a:lnTo>
                  <a:pt x="1090" y="445"/>
                </a:lnTo>
                <a:lnTo>
                  <a:pt x="1090" y="455"/>
                </a:lnTo>
                <a:lnTo>
                  <a:pt x="1091" y="465"/>
                </a:lnTo>
                <a:lnTo>
                  <a:pt x="1091" y="472"/>
                </a:lnTo>
                <a:lnTo>
                  <a:pt x="1092" y="476"/>
                </a:lnTo>
                <a:lnTo>
                  <a:pt x="1093" y="477"/>
                </a:lnTo>
                <a:lnTo>
                  <a:pt x="1093" y="462"/>
                </a:lnTo>
                <a:lnTo>
                  <a:pt x="1094" y="446"/>
                </a:lnTo>
                <a:lnTo>
                  <a:pt x="1094" y="447"/>
                </a:lnTo>
                <a:lnTo>
                  <a:pt x="1095" y="455"/>
                </a:lnTo>
                <a:lnTo>
                  <a:pt x="1095" y="462"/>
                </a:lnTo>
                <a:lnTo>
                  <a:pt x="1096" y="471"/>
                </a:lnTo>
                <a:lnTo>
                  <a:pt x="1096" y="480"/>
                </a:lnTo>
                <a:lnTo>
                  <a:pt x="1097" y="478"/>
                </a:lnTo>
                <a:lnTo>
                  <a:pt x="1097" y="473"/>
                </a:lnTo>
                <a:lnTo>
                  <a:pt x="1098" y="463"/>
                </a:lnTo>
                <a:lnTo>
                  <a:pt x="1098" y="436"/>
                </a:lnTo>
                <a:lnTo>
                  <a:pt x="1099" y="409"/>
                </a:lnTo>
                <a:lnTo>
                  <a:pt x="1099" y="413"/>
                </a:lnTo>
                <a:lnTo>
                  <a:pt x="1100" y="431"/>
                </a:lnTo>
                <a:lnTo>
                  <a:pt x="1101" y="444"/>
                </a:lnTo>
                <a:lnTo>
                  <a:pt x="1101" y="439"/>
                </a:lnTo>
                <a:lnTo>
                  <a:pt x="1102" y="434"/>
                </a:lnTo>
                <a:lnTo>
                  <a:pt x="1102" y="390"/>
                </a:lnTo>
                <a:lnTo>
                  <a:pt x="1103" y="330"/>
                </a:lnTo>
                <a:lnTo>
                  <a:pt x="1103" y="293"/>
                </a:lnTo>
                <a:lnTo>
                  <a:pt x="1104" y="353"/>
                </a:lnTo>
                <a:lnTo>
                  <a:pt x="1105" y="413"/>
                </a:lnTo>
                <a:lnTo>
                  <a:pt x="1105" y="442"/>
                </a:lnTo>
                <a:lnTo>
                  <a:pt x="1106" y="457"/>
                </a:lnTo>
                <a:lnTo>
                  <a:pt x="1106" y="470"/>
                </a:lnTo>
                <a:lnTo>
                  <a:pt x="1107" y="476"/>
                </a:lnTo>
                <a:lnTo>
                  <a:pt x="1107" y="481"/>
                </a:lnTo>
                <a:lnTo>
                  <a:pt x="1108" y="469"/>
                </a:lnTo>
                <a:lnTo>
                  <a:pt x="1108" y="451"/>
                </a:lnTo>
                <a:lnTo>
                  <a:pt x="1109" y="437"/>
                </a:lnTo>
                <a:lnTo>
                  <a:pt x="1109" y="439"/>
                </a:lnTo>
                <a:lnTo>
                  <a:pt x="1110" y="440"/>
                </a:lnTo>
                <a:lnTo>
                  <a:pt x="1110" y="452"/>
                </a:lnTo>
                <a:lnTo>
                  <a:pt x="1111" y="468"/>
                </a:lnTo>
                <a:lnTo>
                  <a:pt x="1111" y="482"/>
                </a:lnTo>
                <a:lnTo>
                  <a:pt x="1112" y="486"/>
                </a:lnTo>
                <a:lnTo>
                  <a:pt x="1112" y="489"/>
                </a:lnTo>
                <a:lnTo>
                  <a:pt x="1113" y="454"/>
                </a:lnTo>
                <a:lnTo>
                  <a:pt x="1114" y="403"/>
                </a:lnTo>
                <a:lnTo>
                  <a:pt x="1114" y="361"/>
                </a:lnTo>
                <a:lnTo>
                  <a:pt x="1115" y="357"/>
                </a:lnTo>
                <a:lnTo>
                  <a:pt x="1115" y="354"/>
                </a:lnTo>
                <a:lnTo>
                  <a:pt x="1116" y="384"/>
                </a:lnTo>
                <a:lnTo>
                  <a:pt x="1116" y="430"/>
                </a:lnTo>
                <a:lnTo>
                  <a:pt x="1117" y="468"/>
                </a:lnTo>
                <a:lnTo>
                  <a:pt x="1117" y="473"/>
                </a:lnTo>
                <a:lnTo>
                  <a:pt x="1118" y="479"/>
                </a:lnTo>
                <a:lnTo>
                  <a:pt x="1118" y="482"/>
                </a:lnTo>
                <a:lnTo>
                  <a:pt x="1119" y="484"/>
                </a:lnTo>
                <a:lnTo>
                  <a:pt x="1119" y="474"/>
                </a:lnTo>
                <a:lnTo>
                  <a:pt x="1120" y="416"/>
                </a:lnTo>
                <a:lnTo>
                  <a:pt x="1120" y="358"/>
                </a:lnTo>
                <a:lnTo>
                  <a:pt x="1121" y="376"/>
                </a:lnTo>
                <a:lnTo>
                  <a:pt x="1122" y="426"/>
                </a:lnTo>
                <a:lnTo>
                  <a:pt x="1122" y="467"/>
                </a:lnTo>
                <a:lnTo>
                  <a:pt x="1123" y="472"/>
                </a:lnTo>
                <a:lnTo>
                  <a:pt x="1123" y="476"/>
                </a:lnTo>
                <a:lnTo>
                  <a:pt x="1124" y="478"/>
                </a:lnTo>
                <a:lnTo>
                  <a:pt x="1124" y="478"/>
                </a:lnTo>
                <a:lnTo>
                  <a:pt x="1125" y="474"/>
                </a:lnTo>
                <a:lnTo>
                  <a:pt x="1125" y="452"/>
                </a:lnTo>
                <a:lnTo>
                  <a:pt x="1126" y="431"/>
                </a:lnTo>
                <a:lnTo>
                  <a:pt x="1126" y="428"/>
                </a:lnTo>
                <a:lnTo>
                  <a:pt x="1127" y="434"/>
                </a:lnTo>
                <a:lnTo>
                  <a:pt x="1127" y="436"/>
                </a:lnTo>
                <a:lnTo>
                  <a:pt x="1128" y="422"/>
                </a:lnTo>
                <a:lnTo>
                  <a:pt x="1129" y="408"/>
                </a:lnTo>
                <a:lnTo>
                  <a:pt x="1129" y="402"/>
                </a:lnTo>
                <a:lnTo>
                  <a:pt x="1130" y="400"/>
                </a:lnTo>
                <a:lnTo>
                  <a:pt x="1130" y="402"/>
                </a:lnTo>
                <a:lnTo>
                  <a:pt x="1131" y="421"/>
                </a:lnTo>
                <a:lnTo>
                  <a:pt x="1131" y="440"/>
                </a:lnTo>
                <a:lnTo>
                  <a:pt x="1132" y="442"/>
                </a:lnTo>
                <a:lnTo>
                  <a:pt x="1132" y="437"/>
                </a:lnTo>
                <a:lnTo>
                  <a:pt x="1133" y="434"/>
                </a:lnTo>
                <a:lnTo>
                  <a:pt x="1133" y="441"/>
                </a:lnTo>
                <a:lnTo>
                  <a:pt x="1134" y="449"/>
                </a:lnTo>
                <a:lnTo>
                  <a:pt x="1134" y="371"/>
                </a:lnTo>
                <a:lnTo>
                  <a:pt x="1135" y="255"/>
                </a:lnTo>
                <a:lnTo>
                  <a:pt x="1135" y="181"/>
                </a:lnTo>
                <a:lnTo>
                  <a:pt x="1136" y="279"/>
                </a:lnTo>
                <a:lnTo>
                  <a:pt x="1136" y="377"/>
                </a:lnTo>
                <a:lnTo>
                  <a:pt x="1137" y="399"/>
                </a:lnTo>
                <a:lnTo>
                  <a:pt x="1138" y="389"/>
                </a:lnTo>
                <a:lnTo>
                  <a:pt x="1138" y="378"/>
                </a:lnTo>
                <a:lnTo>
                  <a:pt x="1139" y="367"/>
                </a:lnTo>
                <a:lnTo>
                  <a:pt x="1139" y="356"/>
                </a:lnTo>
                <a:lnTo>
                  <a:pt x="1140" y="383"/>
                </a:lnTo>
                <a:lnTo>
                  <a:pt x="1140" y="427"/>
                </a:lnTo>
                <a:lnTo>
                  <a:pt x="1141" y="465"/>
                </a:lnTo>
                <a:lnTo>
                  <a:pt x="1141" y="474"/>
                </a:lnTo>
                <a:lnTo>
                  <a:pt x="1142" y="483"/>
                </a:lnTo>
                <a:lnTo>
                  <a:pt x="1142" y="489"/>
                </a:lnTo>
                <a:lnTo>
                  <a:pt x="1143" y="492"/>
                </a:lnTo>
                <a:lnTo>
                  <a:pt x="1143" y="491"/>
                </a:lnTo>
                <a:lnTo>
                  <a:pt x="1144" y="470"/>
                </a:lnTo>
                <a:lnTo>
                  <a:pt x="1145" y="449"/>
                </a:lnTo>
                <a:lnTo>
                  <a:pt x="1145" y="420"/>
                </a:lnTo>
                <a:lnTo>
                  <a:pt x="1146" y="388"/>
                </a:lnTo>
                <a:lnTo>
                  <a:pt x="1146" y="370"/>
                </a:lnTo>
                <a:lnTo>
                  <a:pt x="1147" y="411"/>
                </a:lnTo>
                <a:lnTo>
                  <a:pt x="1147" y="452"/>
                </a:lnTo>
                <a:lnTo>
                  <a:pt x="1148" y="466"/>
                </a:lnTo>
                <a:lnTo>
                  <a:pt x="1148" y="468"/>
                </a:lnTo>
                <a:lnTo>
                  <a:pt x="1149" y="461"/>
                </a:lnTo>
                <a:lnTo>
                  <a:pt x="1149" y="416"/>
                </a:lnTo>
                <a:lnTo>
                  <a:pt x="1150" y="370"/>
                </a:lnTo>
                <a:lnTo>
                  <a:pt x="1150" y="370"/>
                </a:lnTo>
                <a:lnTo>
                  <a:pt x="1151" y="390"/>
                </a:lnTo>
                <a:lnTo>
                  <a:pt x="1151" y="410"/>
                </a:lnTo>
                <a:lnTo>
                  <a:pt x="1152" y="427"/>
                </a:lnTo>
                <a:lnTo>
                  <a:pt x="1153" y="445"/>
                </a:lnTo>
                <a:lnTo>
                  <a:pt x="1153" y="459"/>
                </a:lnTo>
                <a:lnTo>
                  <a:pt x="1154" y="472"/>
                </a:lnTo>
                <a:lnTo>
                  <a:pt x="1154" y="482"/>
                </a:lnTo>
                <a:lnTo>
                  <a:pt x="1155" y="481"/>
                </a:lnTo>
                <a:lnTo>
                  <a:pt x="1155" y="481"/>
                </a:lnTo>
                <a:lnTo>
                  <a:pt x="1156" y="475"/>
                </a:lnTo>
                <a:lnTo>
                  <a:pt x="1156" y="467"/>
                </a:lnTo>
                <a:lnTo>
                  <a:pt x="1157" y="458"/>
                </a:lnTo>
                <a:lnTo>
                  <a:pt x="1157" y="452"/>
                </a:lnTo>
                <a:lnTo>
                  <a:pt x="1158" y="445"/>
                </a:lnTo>
                <a:lnTo>
                  <a:pt x="1158" y="445"/>
                </a:lnTo>
                <a:lnTo>
                  <a:pt x="1159" y="448"/>
                </a:lnTo>
                <a:lnTo>
                  <a:pt x="1159" y="442"/>
                </a:lnTo>
                <a:lnTo>
                  <a:pt x="1160" y="400"/>
                </a:lnTo>
                <a:lnTo>
                  <a:pt x="1161" y="358"/>
                </a:lnTo>
                <a:lnTo>
                  <a:pt x="1161" y="360"/>
                </a:lnTo>
                <a:lnTo>
                  <a:pt x="1162" y="381"/>
                </a:lnTo>
                <a:lnTo>
                  <a:pt x="1162" y="403"/>
                </a:lnTo>
                <a:lnTo>
                  <a:pt x="1163" y="428"/>
                </a:lnTo>
                <a:lnTo>
                  <a:pt x="1163" y="453"/>
                </a:lnTo>
                <a:lnTo>
                  <a:pt x="1164" y="417"/>
                </a:lnTo>
                <a:lnTo>
                  <a:pt x="1164" y="354"/>
                </a:lnTo>
                <a:lnTo>
                  <a:pt x="1165" y="315"/>
                </a:lnTo>
                <a:lnTo>
                  <a:pt x="1165" y="372"/>
                </a:lnTo>
                <a:lnTo>
                  <a:pt x="1166" y="429"/>
                </a:lnTo>
                <a:lnTo>
                  <a:pt x="1166" y="455"/>
                </a:lnTo>
                <a:lnTo>
                  <a:pt x="1167" y="467"/>
                </a:lnTo>
                <a:lnTo>
                  <a:pt x="1167" y="474"/>
                </a:lnTo>
                <a:lnTo>
                  <a:pt x="1168" y="460"/>
                </a:lnTo>
                <a:lnTo>
                  <a:pt x="1169" y="447"/>
                </a:lnTo>
                <a:lnTo>
                  <a:pt x="1169" y="445"/>
                </a:lnTo>
                <a:lnTo>
                  <a:pt x="1170" y="448"/>
                </a:lnTo>
                <a:lnTo>
                  <a:pt x="1170" y="452"/>
                </a:lnTo>
                <a:lnTo>
                  <a:pt x="1171" y="460"/>
                </a:lnTo>
                <a:lnTo>
                  <a:pt x="1171" y="468"/>
                </a:lnTo>
                <a:lnTo>
                  <a:pt x="1172" y="474"/>
                </a:lnTo>
                <a:lnTo>
                  <a:pt x="1172" y="478"/>
                </a:lnTo>
                <a:lnTo>
                  <a:pt x="1173" y="476"/>
                </a:lnTo>
                <a:lnTo>
                  <a:pt x="1173" y="449"/>
                </a:lnTo>
                <a:lnTo>
                  <a:pt x="1174" y="422"/>
                </a:lnTo>
                <a:lnTo>
                  <a:pt x="1175" y="367"/>
                </a:lnTo>
                <a:lnTo>
                  <a:pt x="1175" y="299"/>
                </a:lnTo>
                <a:lnTo>
                  <a:pt x="1176" y="250"/>
                </a:lnTo>
                <a:lnTo>
                  <a:pt x="1176" y="286"/>
                </a:lnTo>
                <a:lnTo>
                  <a:pt x="1177" y="322"/>
                </a:lnTo>
                <a:lnTo>
                  <a:pt x="1177" y="370"/>
                </a:lnTo>
                <a:lnTo>
                  <a:pt x="1178" y="423"/>
                </a:lnTo>
                <a:lnTo>
                  <a:pt x="1178" y="468"/>
                </a:lnTo>
                <a:lnTo>
                  <a:pt x="1179" y="477"/>
                </a:lnTo>
                <a:lnTo>
                  <a:pt x="1179" y="485"/>
                </a:lnTo>
                <a:lnTo>
                  <a:pt x="1180" y="490"/>
                </a:lnTo>
                <a:lnTo>
                  <a:pt x="1181" y="494"/>
                </a:lnTo>
                <a:lnTo>
                  <a:pt x="1181" y="497"/>
                </a:lnTo>
                <a:lnTo>
                  <a:pt x="1182" y="499"/>
                </a:lnTo>
                <a:lnTo>
                  <a:pt x="1182" y="501"/>
                </a:lnTo>
                <a:lnTo>
                  <a:pt x="1183" y="502"/>
                </a:lnTo>
                <a:lnTo>
                  <a:pt x="1183" y="504"/>
                </a:lnTo>
                <a:lnTo>
                  <a:pt x="1184" y="505"/>
                </a:lnTo>
                <a:lnTo>
                  <a:pt x="1184" y="506"/>
                </a:lnTo>
                <a:lnTo>
                  <a:pt x="1185" y="506"/>
                </a:lnTo>
                <a:lnTo>
                  <a:pt x="1185" y="507"/>
                </a:lnTo>
                <a:lnTo>
                  <a:pt x="1186" y="508"/>
                </a:lnTo>
                <a:lnTo>
                  <a:pt x="1186" y="502"/>
                </a:lnTo>
                <a:lnTo>
                  <a:pt x="1187" y="471"/>
                </a:lnTo>
                <a:lnTo>
                  <a:pt x="1187" y="440"/>
                </a:lnTo>
                <a:lnTo>
                  <a:pt x="1188" y="444"/>
                </a:lnTo>
                <a:lnTo>
                  <a:pt x="1188" y="463"/>
                </a:lnTo>
                <a:lnTo>
                  <a:pt x="1189" y="472"/>
                </a:lnTo>
                <a:lnTo>
                  <a:pt x="1190" y="439"/>
                </a:lnTo>
                <a:lnTo>
                  <a:pt x="1190" y="406"/>
                </a:lnTo>
                <a:lnTo>
                  <a:pt x="1191" y="414"/>
                </a:lnTo>
                <a:lnTo>
                  <a:pt x="1191" y="439"/>
                </a:lnTo>
                <a:lnTo>
                  <a:pt x="1192" y="461"/>
                </a:lnTo>
                <a:lnTo>
                  <a:pt x="1192" y="471"/>
                </a:lnTo>
                <a:lnTo>
                  <a:pt x="1193" y="481"/>
                </a:lnTo>
                <a:lnTo>
                  <a:pt x="1193" y="472"/>
                </a:lnTo>
                <a:lnTo>
                  <a:pt x="1194" y="456"/>
                </a:lnTo>
                <a:lnTo>
                  <a:pt x="1194" y="420"/>
                </a:lnTo>
                <a:lnTo>
                  <a:pt x="1195" y="304"/>
                </a:lnTo>
                <a:lnTo>
                  <a:pt x="1195" y="189"/>
                </a:lnTo>
                <a:lnTo>
                  <a:pt x="1196" y="235"/>
                </a:lnTo>
                <a:lnTo>
                  <a:pt x="1196" y="352"/>
                </a:lnTo>
                <a:lnTo>
                  <a:pt x="1197" y="446"/>
                </a:lnTo>
                <a:lnTo>
                  <a:pt x="1198" y="439"/>
                </a:lnTo>
                <a:lnTo>
                  <a:pt x="1198" y="432"/>
                </a:lnTo>
                <a:lnTo>
                  <a:pt x="1199" y="443"/>
                </a:lnTo>
                <a:lnTo>
                  <a:pt x="1199" y="461"/>
                </a:lnTo>
                <a:lnTo>
                  <a:pt x="1200" y="476"/>
                </a:lnTo>
                <a:lnTo>
                  <a:pt x="1200" y="482"/>
                </a:lnTo>
                <a:lnTo>
                  <a:pt x="1201" y="488"/>
                </a:lnTo>
                <a:lnTo>
                  <a:pt x="1201" y="492"/>
                </a:lnTo>
                <a:lnTo>
                  <a:pt x="1202" y="495"/>
                </a:lnTo>
                <a:lnTo>
                  <a:pt x="1202" y="491"/>
                </a:lnTo>
                <a:lnTo>
                  <a:pt x="1203" y="464"/>
                </a:lnTo>
                <a:lnTo>
                  <a:pt x="1203" y="436"/>
                </a:lnTo>
                <a:lnTo>
                  <a:pt x="1204" y="440"/>
                </a:lnTo>
                <a:lnTo>
                  <a:pt x="1205" y="458"/>
                </a:lnTo>
                <a:lnTo>
                  <a:pt x="1205" y="468"/>
                </a:lnTo>
                <a:lnTo>
                  <a:pt x="1206" y="446"/>
                </a:lnTo>
                <a:lnTo>
                  <a:pt x="1206" y="425"/>
                </a:lnTo>
                <a:lnTo>
                  <a:pt x="1207" y="433"/>
                </a:lnTo>
                <a:lnTo>
                  <a:pt x="1207" y="455"/>
                </a:lnTo>
                <a:lnTo>
                  <a:pt x="1208" y="474"/>
                </a:lnTo>
                <a:lnTo>
                  <a:pt x="1208" y="480"/>
                </a:lnTo>
                <a:lnTo>
                  <a:pt x="1209" y="487"/>
                </a:lnTo>
                <a:lnTo>
                  <a:pt x="1209" y="491"/>
                </a:lnTo>
                <a:lnTo>
                  <a:pt x="1210" y="494"/>
                </a:lnTo>
                <a:lnTo>
                  <a:pt x="1210" y="496"/>
                </a:lnTo>
                <a:lnTo>
                  <a:pt x="1211" y="494"/>
                </a:lnTo>
                <a:lnTo>
                  <a:pt x="1211" y="492"/>
                </a:lnTo>
                <a:lnTo>
                  <a:pt x="1212" y="486"/>
                </a:lnTo>
                <a:lnTo>
                  <a:pt x="1213" y="478"/>
                </a:lnTo>
                <a:lnTo>
                  <a:pt x="1213" y="472"/>
                </a:lnTo>
                <a:lnTo>
                  <a:pt x="1214" y="474"/>
                </a:lnTo>
                <a:lnTo>
                  <a:pt x="1214" y="476"/>
                </a:lnTo>
                <a:lnTo>
                  <a:pt x="1215" y="479"/>
                </a:lnTo>
                <a:lnTo>
                  <a:pt x="1215" y="483"/>
                </a:lnTo>
                <a:lnTo>
                  <a:pt x="1216" y="486"/>
                </a:lnTo>
                <a:lnTo>
                  <a:pt x="1216" y="490"/>
                </a:lnTo>
                <a:lnTo>
                  <a:pt x="1217" y="494"/>
                </a:lnTo>
                <a:lnTo>
                  <a:pt x="1217" y="496"/>
                </a:lnTo>
                <a:lnTo>
                  <a:pt x="1218" y="498"/>
                </a:lnTo>
                <a:lnTo>
                  <a:pt x="1218" y="500"/>
                </a:lnTo>
                <a:lnTo>
                  <a:pt x="1219" y="501"/>
                </a:lnTo>
                <a:lnTo>
                  <a:pt x="1219" y="503"/>
                </a:lnTo>
                <a:lnTo>
                  <a:pt x="1220" y="504"/>
                </a:lnTo>
                <a:lnTo>
                  <a:pt x="1221" y="505"/>
                </a:lnTo>
                <a:lnTo>
                  <a:pt x="1221" y="505"/>
                </a:lnTo>
                <a:lnTo>
                  <a:pt x="1222" y="506"/>
                </a:lnTo>
                <a:lnTo>
                  <a:pt x="1222" y="507"/>
                </a:lnTo>
                <a:lnTo>
                  <a:pt x="1223" y="507"/>
                </a:lnTo>
                <a:lnTo>
                  <a:pt x="1223" y="508"/>
                </a:lnTo>
                <a:lnTo>
                  <a:pt x="1224" y="508"/>
                </a:lnTo>
                <a:lnTo>
                  <a:pt x="1224" y="509"/>
                </a:lnTo>
                <a:lnTo>
                  <a:pt x="1225" y="509"/>
                </a:lnTo>
                <a:lnTo>
                  <a:pt x="1225" y="510"/>
                </a:lnTo>
                <a:lnTo>
                  <a:pt x="1226" y="510"/>
                </a:lnTo>
                <a:lnTo>
                  <a:pt x="1226" y="510"/>
                </a:lnTo>
                <a:lnTo>
                  <a:pt x="1227" y="510"/>
                </a:lnTo>
                <a:lnTo>
                  <a:pt x="1227" y="511"/>
                </a:lnTo>
                <a:lnTo>
                  <a:pt x="1228" y="511"/>
                </a:lnTo>
                <a:lnTo>
                  <a:pt x="1229" y="511"/>
                </a:lnTo>
                <a:lnTo>
                  <a:pt x="1229" y="511"/>
                </a:lnTo>
                <a:lnTo>
                  <a:pt x="1230" y="512"/>
                </a:lnTo>
                <a:lnTo>
                  <a:pt x="1230" y="512"/>
                </a:lnTo>
                <a:lnTo>
                  <a:pt x="1231" y="462"/>
                </a:lnTo>
                <a:lnTo>
                  <a:pt x="1231" y="390"/>
                </a:lnTo>
                <a:lnTo>
                  <a:pt x="1232" y="341"/>
                </a:lnTo>
                <a:lnTo>
                  <a:pt x="1232" y="395"/>
                </a:lnTo>
                <a:lnTo>
                  <a:pt x="1233" y="448"/>
                </a:lnTo>
                <a:lnTo>
                  <a:pt x="1233" y="471"/>
                </a:lnTo>
                <a:lnTo>
                  <a:pt x="1234" y="480"/>
                </a:lnTo>
                <a:lnTo>
                  <a:pt x="1234" y="486"/>
                </a:lnTo>
                <a:lnTo>
                  <a:pt x="1235" y="482"/>
                </a:lnTo>
                <a:lnTo>
                  <a:pt x="1235" y="479"/>
                </a:lnTo>
                <a:lnTo>
                  <a:pt x="1236" y="477"/>
                </a:lnTo>
                <a:lnTo>
                  <a:pt x="1237" y="476"/>
                </a:lnTo>
                <a:lnTo>
                  <a:pt x="1237" y="475"/>
                </a:lnTo>
                <a:lnTo>
                  <a:pt x="1238" y="479"/>
                </a:lnTo>
                <a:lnTo>
                  <a:pt x="1238" y="483"/>
                </a:lnTo>
                <a:lnTo>
                  <a:pt x="1239" y="486"/>
                </a:lnTo>
                <a:lnTo>
                  <a:pt x="1239" y="489"/>
                </a:lnTo>
                <a:lnTo>
                  <a:pt x="1240" y="455"/>
                </a:lnTo>
                <a:lnTo>
                  <a:pt x="1240" y="271"/>
                </a:lnTo>
                <a:lnTo>
                  <a:pt x="1241" y="86"/>
                </a:lnTo>
                <a:lnTo>
                  <a:pt x="1241" y="146"/>
                </a:lnTo>
                <a:lnTo>
                  <a:pt x="1242" y="315"/>
                </a:lnTo>
                <a:lnTo>
                  <a:pt x="1242" y="452"/>
                </a:lnTo>
                <a:lnTo>
                  <a:pt x="1243" y="465"/>
                </a:lnTo>
                <a:lnTo>
                  <a:pt x="1243" y="478"/>
                </a:lnTo>
                <a:lnTo>
                  <a:pt x="1244" y="485"/>
                </a:lnTo>
                <a:lnTo>
                  <a:pt x="1245" y="490"/>
                </a:lnTo>
                <a:lnTo>
                  <a:pt x="1245" y="494"/>
                </a:lnTo>
                <a:lnTo>
                  <a:pt x="1246" y="496"/>
                </a:lnTo>
                <a:lnTo>
                  <a:pt x="1246" y="499"/>
                </a:lnTo>
                <a:lnTo>
                  <a:pt x="1247" y="500"/>
                </a:lnTo>
                <a:lnTo>
                  <a:pt x="1247" y="502"/>
                </a:lnTo>
                <a:lnTo>
                  <a:pt x="1248" y="503"/>
                </a:lnTo>
                <a:lnTo>
                  <a:pt x="1248" y="504"/>
                </a:lnTo>
                <a:lnTo>
                  <a:pt x="1249" y="505"/>
                </a:lnTo>
                <a:lnTo>
                  <a:pt x="1250" y="506"/>
                </a:lnTo>
                <a:lnTo>
                  <a:pt x="1250" y="507"/>
                </a:lnTo>
                <a:lnTo>
                  <a:pt x="1251" y="507"/>
                </a:lnTo>
                <a:lnTo>
                  <a:pt x="1251" y="507"/>
                </a:lnTo>
                <a:lnTo>
                  <a:pt x="1252" y="508"/>
                </a:lnTo>
                <a:lnTo>
                  <a:pt x="1252" y="506"/>
                </a:lnTo>
                <a:lnTo>
                  <a:pt x="1253" y="505"/>
                </a:lnTo>
                <a:lnTo>
                  <a:pt x="1253" y="503"/>
                </a:lnTo>
                <a:lnTo>
                  <a:pt x="1254" y="498"/>
                </a:lnTo>
                <a:lnTo>
                  <a:pt x="1254" y="494"/>
                </a:lnTo>
                <a:lnTo>
                  <a:pt x="1255" y="466"/>
                </a:lnTo>
                <a:lnTo>
                  <a:pt x="1255" y="427"/>
                </a:lnTo>
                <a:lnTo>
                  <a:pt x="1256" y="378"/>
                </a:lnTo>
                <a:lnTo>
                  <a:pt x="1257" y="282"/>
                </a:lnTo>
                <a:lnTo>
                  <a:pt x="1257" y="187"/>
                </a:lnTo>
                <a:lnTo>
                  <a:pt x="1258" y="237"/>
                </a:lnTo>
                <a:lnTo>
                  <a:pt x="1258" y="352"/>
                </a:lnTo>
                <a:lnTo>
                  <a:pt x="1259" y="447"/>
                </a:lnTo>
                <a:lnTo>
                  <a:pt x="1259" y="460"/>
                </a:lnTo>
                <a:lnTo>
                  <a:pt x="1260" y="472"/>
                </a:lnTo>
                <a:lnTo>
                  <a:pt x="1260" y="444"/>
                </a:lnTo>
                <a:lnTo>
                  <a:pt x="1261" y="396"/>
                </a:lnTo>
                <a:lnTo>
                  <a:pt x="1261" y="365"/>
                </a:lnTo>
                <a:lnTo>
                  <a:pt x="1262" y="398"/>
                </a:lnTo>
                <a:lnTo>
                  <a:pt x="1262" y="432"/>
                </a:lnTo>
                <a:lnTo>
                  <a:pt x="1263" y="452"/>
                </a:lnTo>
                <a:lnTo>
                  <a:pt x="1263" y="467"/>
                </a:lnTo>
                <a:lnTo>
                  <a:pt x="1264" y="473"/>
                </a:lnTo>
                <a:lnTo>
                  <a:pt x="1265" y="441"/>
                </a:lnTo>
                <a:lnTo>
                  <a:pt x="1265" y="410"/>
                </a:lnTo>
                <a:lnTo>
                  <a:pt x="1266" y="416"/>
                </a:lnTo>
                <a:lnTo>
                  <a:pt x="1266" y="438"/>
                </a:lnTo>
                <a:lnTo>
                  <a:pt x="1267" y="458"/>
                </a:lnTo>
                <a:lnTo>
                  <a:pt x="1267" y="468"/>
                </a:lnTo>
                <a:lnTo>
                  <a:pt x="1268" y="479"/>
                </a:lnTo>
                <a:lnTo>
                  <a:pt x="1268" y="485"/>
                </a:lnTo>
                <a:lnTo>
                  <a:pt x="1269" y="489"/>
                </a:lnTo>
                <a:lnTo>
                  <a:pt x="1269" y="493"/>
                </a:lnTo>
                <a:lnTo>
                  <a:pt x="1270" y="494"/>
                </a:lnTo>
                <a:lnTo>
                  <a:pt x="1270" y="496"/>
                </a:lnTo>
                <a:lnTo>
                  <a:pt x="1271" y="497"/>
                </a:lnTo>
                <a:lnTo>
                  <a:pt x="1271" y="498"/>
                </a:lnTo>
                <a:lnTo>
                  <a:pt x="1272" y="498"/>
                </a:lnTo>
                <a:lnTo>
                  <a:pt x="1272" y="499"/>
                </a:lnTo>
                <a:lnTo>
                  <a:pt x="1273" y="500"/>
                </a:lnTo>
                <a:lnTo>
                  <a:pt x="1274" y="500"/>
                </a:lnTo>
                <a:lnTo>
                  <a:pt x="1274" y="501"/>
                </a:lnTo>
                <a:lnTo>
                  <a:pt x="1275" y="501"/>
                </a:lnTo>
                <a:lnTo>
                  <a:pt x="1275" y="497"/>
                </a:lnTo>
                <a:lnTo>
                  <a:pt x="1276" y="494"/>
                </a:lnTo>
                <a:lnTo>
                  <a:pt x="1276" y="477"/>
                </a:lnTo>
                <a:lnTo>
                  <a:pt x="1277" y="456"/>
                </a:lnTo>
                <a:lnTo>
                  <a:pt x="1277" y="442"/>
                </a:lnTo>
                <a:lnTo>
                  <a:pt x="1278" y="457"/>
                </a:lnTo>
                <a:lnTo>
                  <a:pt x="1278" y="472"/>
                </a:lnTo>
                <a:lnTo>
                  <a:pt x="1279" y="481"/>
                </a:lnTo>
                <a:lnTo>
                  <a:pt x="1279" y="487"/>
                </a:lnTo>
                <a:lnTo>
                  <a:pt x="1280" y="492"/>
                </a:lnTo>
                <a:lnTo>
                  <a:pt x="1281" y="495"/>
                </a:lnTo>
                <a:lnTo>
                  <a:pt x="1281" y="497"/>
                </a:lnTo>
                <a:lnTo>
                  <a:pt x="1282" y="499"/>
                </a:lnTo>
                <a:lnTo>
                  <a:pt x="1282" y="501"/>
                </a:lnTo>
                <a:lnTo>
                  <a:pt x="1283" y="503"/>
                </a:lnTo>
                <a:lnTo>
                  <a:pt x="1283" y="504"/>
                </a:lnTo>
                <a:lnTo>
                  <a:pt x="1284" y="505"/>
                </a:lnTo>
                <a:lnTo>
                  <a:pt x="1284" y="506"/>
                </a:lnTo>
                <a:lnTo>
                  <a:pt x="1285" y="506"/>
                </a:lnTo>
                <a:lnTo>
                  <a:pt x="1285" y="507"/>
                </a:lnTo>
                <a:lnTo>
                  <a:pt x="1286" y="507"/>
                </a:lnTo>
                <a:lnTo>
                  <a:pt x="1286" y="508"/>
                </a:lnTo>
                <a:lnTo>
                  <a:pt x="1287" y="509"/>
                </a:lnTo>
                <a:lnTo>
                  <a:pt x="1287" y="509"/>
                </a:lnTo>
                <a:lnTo>
                  <a:pt x="1288" y="510"/>
                </a:lnTo>
                <a:lnTo>
                  <a:pt x="1289" y="510"/>
                </a:lnTo>
                <a:lnTo>
                  <a:pt x="1289" y="510"/>
                </a:lnTo>
                <a:lnTo>
                  <a:pt x="1290" y="510"/>
                </a:lnTo>
                <a:lnTo>
                  <a:pt x="1290" y="511"/>
                </a:lnTo>
                <a:lnTo>
                  <a:pt x="1291" y="511"/>
                </a:lnTo>
                <a:lnTo>
                  <a:pt x="1291" y="511"/>
                </a:lnTo>
                <a:lnTo>
                  <a:pt x="1292" y="511"/>
                </a:lnTo>
                <a:lnTo>
                  <a:pt x="1292" y="512"/>
                </a:lnTo>
                <a:lnTo>
                  <a:pt x="1293" y="512"/>
                </a:lnTo>
                <a:lnTo>
                  <a:pt x="1293" y="512"/>
                </a:lnTo>
                <a:lnTo>
                  <a:pt x="1294" y="512"/>
                </a:lnTo>
                <a:lnTo>
                  <a:pt x="1294" y="512"/>
                </a:lnTo>
                <a:lnTo>
                  <a:pt x="1295" y="512"/>
                </a:lnTo>
                <a:lnTo>
                  <a:pt x="1295" y="513"/>
                </a:lnTo>
                <a:lnTo>
                  <a:pt x="1296" y="513"/>
                </a:lnTo>
                <a:lnTo>
                  <a:pt x="1297" y="512"/>
                </a:lnTo>
                <a:lnTo>
                  <a:pt x="1297" y="512"/>
                </a:lnTo>
                <a:lnTo>
                  <a:pt x="1298" y="511"/>
                </a:lnTo>
                <a:lnTo>
                  <a:pt x="1298" y="510"/>
                </a:lnTo>
                <a:lnTo>
                  <a:pt x="1299" y="507"/>
                </a:lnTo>
                <a:lnTo>
                  <a:pt x="1299" y="501"/>
                </a:lnTo>
                <a:lnTo>
                  <a:pt x="1300" y="495"/>
                </a:lnTo>
                <a:lnTo>
                  <a:pt x="1300" y="468"/>
                </a:lnTo>
                <a:lnTo>
                  <a:pt x="1301" y="432"/>
                </a:lnTo>
                <a:lnTo>
                  <a:pt x="1301" y="405"/>
                </a:lnTo>
                <a:lnTo>
                  <a:pt x="1302" y="417"/>
                </a:lnTo>
                <a:lnTo>
                  <a:pt x="1302" y="429"/>
                </a:lnTo>
                <a:lnTo>
                  <a:pt x="1303" y="427"/>
                </a:lnTo>
                <a:lnTo>
                  <a:pt x="1303" y="419"/>
                </a:lnTo>
                <a:lnTo>
                  <a:pt x="1304" y="416"/>
                </a:lnTo>
                <a:lnTo>
                  <a:pt x="1305" y="436"/>
                </a:lnTo>
                <a:lnTo>
                  <a:pt x="1305" y="457"/>
                </a:lnTo>
                <a:lnTo>
                  <a:pt x="1306" y="467"/>
                </a:lnTo>
                <a:lnTo>
                  <a:pt x="1306" y="474"/>
                </a:lnTo>
                <a:lnTo>
                  <a:pt x="1307" y="473"/>
                </a:lnTo>
                <a:lnTo>
                  <a:pt x="1307" y="441"/>
                </a:lnTo>
                <a:lnTo>
                  <a:pt x="1308" y="410"/>
                </a:lnTo>
                <a:lnTo>
                  <a:pt x="1308" y="420"/>
                </a:lnTo>
                <a:lnTo>
                  <a:pt x="1309" y="449"/>
                </a:lnTo>
                <a:lnTo>
                  <a:pt x="1309" y="474"/>
                </a:lnTo>
                <a:lnTo>
                  <a:pt x="1310" y="481"/>
                </a:lnTo>
                <a:lnTo>
                  <a:pt x="1310" y="488"/>
                </a:lnTo>
                <a:lnTo>
                  <a:pt x="1311" y="492"/>
                </a:lnTo>
                <a:lnTo>
                  <a:pt x="1311" y="495"/>
                </a:lnTo>
                <a:lnTo>
                  <a:pt x="1312" y="498"/>
                </a:lnTo>
                <a:lnTo>
                  <a:pt x="1313" y="500"/>
                </a:lnTo>
                <a:lnTo>
                  <a:pt x="1313" y="501"/>
                </a:lnTo>
                <a:lnTo>
                  <a:pt x="1314" y="501"/>
                </a:lnTo>
                <a:lnTo>
                  <a:pt x="1314" y="501"/>
                </a:lnTo>
                <a:lnTo>
                  <a:pt x="1315" y="500"/>
                </a:lnTo>
                <a:lnTo>
                  <a:pt x="1315" y="498"/>
                </a:lnTo>
                <a:lnTo>
                  <a:pt x="1316" y="496"/>
                </a:lnTo>
                <a:lnTo>
                  <a:pt x="1317" y="494"/>
                </a:lnTo>
                <a:lnTo>
                  <a:pt x="1317" y="491"/>
                </a:lnTo>
                <a:lnTo>
                  <a:pt x="1318" y="489"/>
                </a:lnTo>
                <a:lnTo>
                  <a:pt x="1318" y="488"/>
                </a:lnTo>
                <a:lnTo>
                  <a:pt x="1319" y="487"/>
                </a:lnTo>
                <a:lnTo>
                  <a:pt x="1319" y="486"/>
                </a:lnTo>
                <a:lnTo>
                  <a:pt x="1320" y="484"/>
                </a:lnTo>
                <a:lnTo>
                  <a:pt x="1320" y="483"/>
                </a:lnTo>
                <a:lnTo>
                  <a:pt x="1321" y="480"/>
                </a:lnTo>
                <a:lnTo>
                  <a:pt x="1321" y="477"/>
                </a:lnTo>
                <a:lnTo>
                  <a:pt x="1322" y="477"/>
                </a:lnTo>
                <a:lnTo>
                  <a:pt x="1322" y="478"/>
                </a:lnTo>
                <a:lnTo>
                  <a:pt x="1323" y="480"/>
                </a:lnTo>
                <a:lnTo>
                  <a:pt x="1323" y="482"/>
                </a:lnTo>
                <a:lnTo>
                  <a:pt x="1324" y="484"/>
                </a:lnTo>
                <a:lnTo>
                  <a:pt x="1324" y="485"/>
                </a:lnTo>
                <a:lnTo>
                  <a:pt x="1325" y="485"/>
                </a:lnTo>
                <a:lnTo>
                  <a:pt x="1326" y="486"/>
                </a:lnTo>
                <a:lnTo>
                  <a:pt x="1326" y="485"/>
                </a:lnTo>
                <a:lnTo>
                  <a:pt x="1327" y="484"/>
                </a:lnTo>
                <a:lnTo>
                  <a:pt x="1327" y="449"/>
                </a:lnTo>
                <a:lnTo>
                  <a:pt x="1328" y="399"/>
                </a:lnTo>
                <a:lnTo>
                  <a:pt x="1328" y="365"/>
                </a:lnTo>
                <a:lnTo>
                  <a:pt x="1329" y="404"/>
                </a:lnTo>
                <a:lnTo>
                  <a:pt x="1329" y="442"/>
                </a:lnTo>
                <a:lnTo>
                  <a:pt x="1330" y="451"/>
                </a:lnTo>
                <a:lnTo>
                  <a:pt x="1330" y="447"/>
                </a:lnTo>
                <a:lnTo>
                  <a:pt x="1331" y="445"/>
                </a:lnTo>
                <a:lnTo>
                  <a:pt x="1331" y="451"/>
                </a:lnTo>
                <a:lnTo>
                  <a:pt x="1332" y="456"/>
                </a:lnTo>
                <a:lnTo>
                  <a:pt x="1333" y="463"/>
                </a:lnTo>
                <a:lnTo>
                  <a:pt x="1333" y="470"/>
                </a:lnTo>
                <a:lnTo>
                  <a:pt x="1334" y="476"/>
                </a:lnTo>
                <a:lnTo>
                  <a:pt x="1334" y="480"/>
                </a:lnTo>
                <a:lnTo>
                  <a:pt x="1335" y="482"/>
                </a:lnTo>
                <a:lnTo>
                  <a:pt x="1335" y="483"/>
                </a:lnTo>
                <a:lnTo>
                  <a:pt x="1336" y="483"/>
                </a:lnTo>
                <a:lnTo>
                  <a:pt x="1336" y="478"/>
                </a:lnTo>
                <a:lnTo>
                  <a:pt x="1337" y="457"/>
                </a:lnTo>
                <a:lnTo>
                  <a:pt x="1337" y="436"/>
                </a:lnTo>
                <a:lnTo>
                  <a:pt x="1338" y="431"/>
                </a:lnTo>
                <a:lnTo>
                  <a:pt x="1338" y="433"/>
                </a:lnTo>
                <a:lnTo>
                  <a:pt x="1339" y="436"/>
                </a:lnTo>
                <a:lnTo>
                  <a:pt x="1339" y="446"/>
                </a:lnTo>
                <a:lnTo>
                  <a:pt x="1340" y="456"/>
                </a:lnTo>
                <a:lnTo>
                  <a:pt x="1341" y="456"/>
                </a:lnTo>
                <a:lnTo>
                  <a:pt x="1341" y="451"/>
                </a:lnTo>
                <a:lnTo>
                  <a:pt x="1342" y="450"/>
                </a:lnTo>
                <a:lnTo>
                  <a:pt x="1342" y="459"/>
                </a:lnTo>
                <a:lnTo>
                  <a:pt x="1343" y="467"/>
                </a:lnTo>
                <a:lnTo>
                  <a:pt x="1343" y="474"/>
                </a:lnTo>
                <a:lnTo>
                  <a:pt x="1344" y="479"/>
                </a:lnTo>
                <a:lnTo>
                  <a:pt x="1344" y="483"/>
                </a:lnTo>
                <a:lnTo>
                  <a:pt x="1345" y="486"/>
                </a:lnTo>
                <a:lnTo>
                  <a:pt x="1345" y="489"/>
                </a:lnTo>
                <a:lnTo>
                  <a:pt x="1346" y="483"/>
                </a:lnTo>
                <a:lnTo>
                  <a:pt x="1346" y="474"/>
                </a:lnTo>
                <a:lnTo>
                  <a:pt x="1347" y="466"/>
                </a:lnTo>
                <a:lnTo>
                  <a:pt x="1347" y="464"/>
                </a:lnTo>
                <a:lnTo>
                  <a:pt x="1348" y="461"/>
                </a:lnTo>
                <a:lnTo>
                  <a:pt x="1348" y="413"/>
                </a:lnTo>
                <a:lnTo>
                  <a:pt x="1349" y="345"/>
                </a:lnTo>
                <a:lnTo>
                  <a:pt x="1350" y="303"/>
                </a:lnTo>
                <a:lnTo>
                  <a:pt x="1350" y="365"/>
                </a:lnTo>
                <a:lnTo>
                  <a:pt x="1351" y="427"/>
                </a:lnTo>
                <a:lnTo>
                  <a:pt x="1351" y="453"/>
                </a:lnTo>
                <a:lnTo>
                  <a:pt x="1352" y="464"/>
                </a:lnTo>
                <a:lnTo>
                  <a:pt x="1352" y="474"/>
                </a:lnTo>
                <a:lnTo>
                  <a:pt x="1353" y="479"/>
                </a:lnTo>
                <a:lnTo>
                  <a:pt x="1353" y="483"/>
                </a:lnTo>
                <a:lnTo>
                  <a:pt x="1354" y="487"/>
                </a:lnTo>
                <a:lnTo>
                  <a:pt x="1354" y="489"/>
                </a:lnTo>
                <a:lnTo>
                  <a:pt x="1355" y="491"/>
                </a:lnTo>
                <a:lnTo>
                  <a:pt x="1355" y="493"/>
                </a:lnTo>
                <a:lnTo>
                  <a:pt x="1356" y="495"/>
                </a:lnTo>
                <a:lnTo>
                  <a:pt x="1357" y="496"/>
                </a:lnTo>
                <a:lnTo>
                  <a:pt x="1357" y="497"/>
                </a:lnTo>
                <a:lnTo>
                  <a:pt x="1358" y="497"/>
                </a:lnTo>
                <a:lnTo>
                  <a:pt x="1358" y="492"/>
                </a:lnTo>
                <a:lnTo>
                  <a:pt x="1359" y="486"/>
                </a:lnTo>
                <a:lnTo>
                  <a:pt x="1359" y="463"/>
                </a:lnTo>
                <a:lnTo>
                  <a:pt x="1360" y="431"/>
                </a:lnTo>
                <a:lnTo>
                  <a:pt x="1360" y="401"/>
                </a:lnTo>
                <a:lnTo>
                  <a:pt x="1361" y="377"/>
                </a:lnTo>
                <a:lnTo>
                  <a:pt x="1361" y="353"/>
                </a:lnTo>
                <a:lnTo>
                  <a:pt x="1362" y="379"/>
                </a:lnTo>
                <a:lnTo>
                  <a:pt x="1362" y="427"/>
                </a:lnTo>
                <a:lnTo>
                  <a:pt x="1363" y="466"/>
                </a:lnTo>
                <a:lnTo>
                  <a:pt x="1363" y="465"/>
                </a:lnTo>
                <a:lnTo>
                  <a:pt x="1364" y="465"/>
                </a:lnTo>
                <a:lnTo>
                  <a:pt x="1365" y="404"/>
                </a:lnTo>
                <a:lnTo>
                  <a:pt x="1365" y="317"/>
                </a:lnTo>
                <a:lnTo>
                  <a:pt x="1366" y="260"/>
                </a:lnTo>
                <a:lnTo>
                  <a:pt x="1366" y="329"/>
                </a:lnTo>
                <a:lnTo>
                  <a:pt x="1367" y="398"/>
                </a:lnTo>
                <a:lnTo>
                  <a:pt x="1367" y="415"/>
                </a:lnTo>
                <a:lnTo>
                  <a:pt x="1368" y="408"/>
                </a:lnTo>
                <a:lnTo>
                  <a:pt x="1368" y="406"/>
                </a:lnTo>
                <a:lnTo>
                  <a:pt x="1369" y="425"/>
                </a:lnTo>
                <a:lnTo>
                  <a:pt x="1369" y="444"/>
                </a:lnTo>
                <a:lnTo>
                  <a:pt x="1370" y="339"/>
                </a:lnTo>
                <a:lnTo>
                  <a:pt x="1370" y="180"/>
                </a:lnTo>
                <a:lnTo>
                  <a:pt x="1371" y="78"/>
                </a:lnTo>
                <a:lnTo>
                  <a:pt x="1371" y="218"/>
                </a:lnTo>
                <a:lnTo>
                  <a:pt x="1372" y="359"/>
                </a:lnTo>
                <a:lnTo>
                  <a:pt x="1373" y="416"/>
                </a:lnTo>
                <a:lnTo>
                  <a:pt x="1373" y="438"/>
                </a:lnTo>
                <a:lnTo>
                  <a:pt x="1374" y="449"/>
                </a:lnTo>
                <a:lnTo>
                  <a:pt x="1374" y="414"/>
                </a:lnTo>
                <a:lnTo>
                  <a:pt x="1375" y="379"/>
                </a:lnTo>
                <a:lnTo>
                  <a:pt x="1375" y="393"/>
                </a:lnTo>
                <a:lnTo>
                  <a:pt x="1376" y="429"/>
                </a:lnTo>
                <a:lnTo>
                  <a:pt x="1376" y="456"/>
                </a:lnTo>
                <a:lnTo>
                  <a:pt x="1377" y="448"/>
                </a:lnTo>
                <a:lnTo>
                  <a:pt x="1377" y="440"/>
                </a:lnTo>
                <a:lnTo>
                  <a:pt x="1378" y="445"/>
                </a:lnTo>
                <a:lnTo>
                  <a:pt x="1378" y="456"/>
                </a:lnTo>
                <a:lnTo>
                  <a:pt x="1379" y="467"/>
                </a:lnTo>
                <a:lnTo>
                  <a:pt x="1379" y="475"/>
                </a:lnTo>
                <a:lnTo>
                  <a:pt x="1380" y="483"/>
                </a:lnTo>
                <a:lnTo>
                  <a:pt x="1381" y="488"/>
                </a:lnTo>
                <a:lnTo>
                  <a:pt x="1381" y="491"/>
                </a:lnTo>
                <a:lnTo>
                  <a:pt x="1382" y="495"/>
                </a:lnTo>
                <a:lnTo>
                  <a:pt x="1382" y="497"/>
                </a:lnTo>
                <a:lnTo>
                  <a:pt x="1383" y="499"/>
                </a:lnTo>
                <a:lnTo>
                  <a:pt x="1383" y="500"/>
                </a:lnTo>
                <a:lnTo>
                  <a:pt x="1384" y="502"/>
                </a:lnTo>
                <a:lnTo>
                  <a:pt x="1384" y="503"/>
                </a:lnTo>
                <a:lnTo>
                  <a:pt x="1385" y="504"/>
                </a:lnTo>
                <a:lnTo>
                  <a:pt x="1386" y="505"/>
                </a:lnTo>
                <a:lnTo>
                  <a:pt x="1386" y="500"/>
                </a:lnTo>
                <a:lnTo>
                  <a:pt x="1387" y="494"/>
                </a:lnTo>
                <a:lnTo>
                  <a:pt x="1387" y="485"/>
                </a:lnTo>
                <a:lnTo>
                  <a:pt x="1388" y="470"/>
                </a:lnTo>
                <a:lnTo>
                  <a:pt x="1388" y="455"/>
                </a:lnTo>
                <a:lnTo>
                  <a:pt x="1389" y="457"/>
                </a:lnTo>
                <a:lnTo>
                  <a:pt x="1389" y="465"/>
                </a:lnTo>
                <a:lnTo>
                  <a:pt x="1390" y="457"/>
                </a:lnTo>
                <a:lnTo>
                  <a:pt x="1390" y="380"/>
                </a:lnTo>
                <a:lnTo>
                  <a:pt x="1391" y="302"/>
                </a:lnTo>
                <a:lnTo>
                  <a:pt x="1391" y="326"/>
                </a:lnTo>
                <a:lnTo>
                  <a:pt x="1392" y="395"/>
                </a:lnTo>
                <a:lnTo>
                  <a:pt x="1393" y="449"/>
                </a:lnTo>
                <a:lnTo>
                  <a:pt x="1393" y="440"/>
                </a:lnTo>
                <a:lnTo>
                  <a:pt x="1394" y="431"/>
                </a:lnTo>
                <a:lnTo>
                  <a:pt x="1394" y="438"/>
                </a:lnTo>
                <a:lnTo>
                  <a:pt x="1395" y="451"/>
                </a:lnTo>
                <a:lnTo>
                  <a:pt x="1395" y="460"/>
                </a:lnTo>
                <a:lnTo>
                  <a:pt x="1396" y="454"/>
                </a:lnTo>
                <a:lnTo>
                  <a:pt x="1396" y="449"/>
                </a:lnTo>
                <a:lnTo>
                  <a:pt x="1397" y="445"/>
                </a:lnTo>
                <a:lnTo>
                  <a:pt x="1397" y="440"/>
                </a:lnTo>
                <a:lnTo>
                  <a:pt x="1398" y="435"/>
                </a:lnTo>
                <a:lnTo>
                  <a:pt x="1398" y="423"/>
                </a:lnTo>
                <a:lnTo>
                  <a:pt x="1399" y="411"/>
                </a:lnTo>
                <a:lnTo>
                  <a:pt x="1399" y="406"/>
                </a:lnTo>
                <a:lnTo>
                  <a:pt x="1400" y="405"/>
                </a:lnTo>
                <a:lnTo>
                  <a:pt x="1400" y="408"/>
                </a:lnTo>
                <a:lnTo>
                  <a:pt x="1401" y="431"/>
                </a:lnTo>
                <a:lnTo>
                  <a:pt x="1402" y="454"/>
                </a:lnTo>
                <a:lnTo>
                  <a:pt x="1402" y="451"/>
                </a:lnTo>
                <a:lnTo>
                  <a:pt x="1403" y="435"/>
                </a:lnTo>
                <a:lnTo>
                  <a:pt x="1403" y="425"/>
                </a:lnTo>
                <a:lnTo>
                  <a:pt x="1404" y="437"/>
                </a:lnTo>
                <a:lnTo>
                  <a:pt x="1404" y="448"/>
                </a:lnTo>
                <a:lnTo>
                  <a:pt x="1405" y="461"/>
                </a:lnTo>
                <a:lnTo>
                  <a:pt x="1405" y="473"/>
                </a:lnTo>
                <a:lnTo>
                  <a:pt x="1406" y="468"/>
                </a:lnTo>
                <a:lnTo>
                  <a:pt x="1406" y="391"/>
                </a:lnTo>
                <a:lnTo>
                  <a:pt x="1407" y="314"/>
                </a:lnTo>
                <a:lnTo>
                  <a:pt x="1407" y="336"/>
                </a:lnTo>
                <a:lnTo>
                  <a:pt x="1408" y="402"/>
                </a:lnTo>
                <a:lnTo>
                  <a:pt x="1409" y="458"/>
                </a:lnTo>
                <a:lnTo>
                  <a:pt x="1409" y="468"/>
                </a:lnTo>
                <a:lnTo>
                  <a:pt x="1410" y="477"/>
                </a:lnTo>
                <a:lnTo>
                  <a:pt x="1410" y="484"/>
                </a:lnTo>
                <a:lnTo>
                  <a:pt x="1411" y="488"/>
                </a:lnTo>
                <a:lnTo>
                  <a:pt x="1411" y="492"/>
                </a:lnTo>
                <a:lnTo>
                  <a:pt x="1412" y="494"/>
                </a:lnTo>
                <a:lnTo>
                  <a:pt x="1412" y="496"/>
                </a:lnTo>
                <a:lnTo>
                  <a:pt x="1413" y="480"/>
                </a:lnTo>
                <a:lnTo>
                  <a:pt x="1413" y="454"/>
                </a:lnTo>
                <a:lnTo>
                  <a:pt x="1414" y="437"/>
                </a:lnTo>
                <a:lnTo>
                  <a:pt x="1414" y="451"/>
                </a:lnTo>
                <a:lnTo>
                  <a:pt x="1415" y="465"/>
                </a:lnTo>
                <a:lnTo>
                  <a:pt x="1415" y="468"/>
                </a:lnTo>
                <a:lnTo>
                  <a:pt x="1416" y="467"/>
                </a:lnTo>
                <a:lnTo>
                  <a:pt x="1417" y="464"/>
                </a:lnTo>
                <a:lnTo>
                  <a:pt x="1417" y="451"/>
                </a:lnTo>
                <a:lnTo>
                  <a:pt x="1418" y="438"/>
                </a:lnTo>
                <a:lnTo>
                  <a:pt x="1418" y="446"/>
                </a:lnTo>
                <a:lnTo>
                  <a:pt x="1419" y="463"/>
                </a:lnTo>
                <a:lnTo>
                  <a:pt x="1419" y="469"/>
                </a:lnTo>
                <a:lnTo>
                  <a:pt x="1420" y="426"/>
                </a:lnTo>
                <a:lnTo>
                  <a:pt x="1420" y="384"/>
                </a:lnTo>
                <a:lnTo>
                  <a:pt x="1421" y="387"/>
                </a:lnTo>
                <a:lnTo>
                  <a:pt x="1421" y="412"/>
                </a:lnTo>
                <a:lnTo>
                  <a:pt x="1422" y="435"/>
                </a:lnTo>
                <a:lnTo>
                  <a:pt x="1422" y="452"/>
                </a:lnTo>
                <a:lnTo>
                  <a:pt x="1423" y="469"/>
                </a:lnTo>
                <a:lnTo>
                  <a:pt x="1423" y="479"/>
                </a:lnTo>
                <a:lnTo>
                  <a:pt x="1424" y="484"/>
                </a:lnTo>
                <a:lnTo>
                  <a:pt x="1425" y="474"/>
                </a:lnTo>
                <a:lnTo>
                  <a:pt x="1425" y="395"/>
                </a:lnTo>
                <a:lnTo>
                  <a:pt x="1426" y="317"/>
                </a:lnTo>
                <a:lnTo>
                  <a:pt x="1426" y="335"/>
                </a:lnTo>
                <a:lnTo>
                  <a:pt x="1427" y="395"/>
                </a:lnTo>
                <a:lnTo>
                  <a:pt x="1427" y="445"/>
                </a:lnTo>
                <a:lnTo>
                  <a:pt x="1428" y="452"/>
                </a:lnTo>
                <a:lnTo>
                  <a:pt x="1428" y="458"/>
                </a:lnTo>
                <a:lnTo>
                  <a:pt x="1429" y="452"/>
                </a:lnTo>
                <a:lnTo>
                  <a:pt x="1429" y="439"/>
                </a:lnTo>
                <a:lnTo>
                  <a:pt x="1430" y="428"/>
                </a:lnTo>
                <a:lnTo>
                  <a:pt x="1430" y="421"/>
                </a:lnTo>
                <a:lnTo>
                  <a:pt x="1431" y="414"/>
                </a:lnTo>
                <a:lnTo>
                  <a:pt x="1431" y="392"/>
                </a:lnTo>
                <a:lnTo>
                  <a:pt x="1432" y="363"/>
                </a:lnTo>
                <a:lnTo>
                  <a:pt x="1433" y="349"/>
                </a:lnTo>
                <a:lnTo>
                  <a:pt x="1433" y="393"/>
                </a:lnTo>
                <a:lnTo>
                  <a:pt x="1434" y="437"/>
                </a:lnTo>
                <a:lnTo>
                  <a:pt x="1434" y="453"/>
                </a:lnTo>
                <a:lnTo>
                  <a:pt x="1435" y="456"/>
                </a:lnTo>
                <a:lnTo>
                  <a:pt x="1435" y="459"/>
                </a:lnTo>
                <a:lnTo>
                  <a:pt x="1436" y="466"/>
                </a:lnTo>
                <a:lnTo>
                  <a:pt x="1436" y="472"/>
                </a:lnTo>
                <a:lnTo>
                  <a:pt x="1437" y="474"/>
                </a:lnTo>
                <a:lnTo>
                  <a:pt x="1437" y="474"/>
                </a:lnTo>
                <a:lnTo>
                  <a:pt x="1438" y="465"/>
                </a:lnTo>
                <a:lnTo>
                  <a:pt x="1438" y="416"/>
                </a:lnTo>
                <a:lnTo>
                  <a:pt x="1439" y="367"/>
                </a:lnTo>
                <a:lnTo>
                  <a:pt x="1439" y="383"/>
                </a:lnTo>
                <a:lnTo>
                  <a:pt x="1440" y="429"/>
                </a:lnTo>
                <a:lnTo>
                  <a:pt x="1441" y="463"/>
                </a:lnTo>
                <a:lnTo>
                  <a:pt x="1441" y="450"/>
                </a:lnTo>
                <a:lnTo>
                  <a:pt x="1442" y="437"/>
                </a:lnTo>
                <a:lnTo>
                  <a:pt x="1442" y="424"/>
                </a:lnTo>
                <a:lnTo>
                  <a:pt x="1443" y="411"/>
                </a:lnTo>
                <a:lnTo>
                  <a:pt x="1443" y="400"/>
                </a:lnTo>
                <a:lnTo>
                  <a:pt x="1444" y="397"/>
                </a:lnTo>
                <a:lnTo>
                  <a:pt x="1444" y="393"/>
                </a:lnTo>
                <a:lnTo>
                  <a:pt x="1445" y="411"/>
                </a:lnTo>
                <a:lnTo>
                  <a:pt x="1445" y="439"/>
                </a:lnTo>
                <a:lnTo>
                  <a:pt x="1446" y="464"/>
                </a:lnTo>
                <a:lnTo>
                  <a:pt x="1446" y="473"/>
                </a:lnTo>
                <a:lnTo>
                  <a:pt x="1447" y="482"/>
                </a:lnTo>
                <a:lnTo>
                  <a:pt x="1447" y="488"/>
                </a:lnTo>
                <a:lnTo>
                  <a:pt x="1448" y="492"/>
                </a:lnTo>
                <a:lnTo>
                  <a:pt x="1449" y="495"/>
                </a:lnTo>
                <a:lnTo>
                  <a:pt x="1449" y="497"/>
                </a:lnTo>
                <a:lnTo>
                  <a:pt x="1450" y="499"/>
                </a:lnTo>
                <a:lnTo>
                  <a:pt x="1450" y="457"/>
                </a:lnTo>
                <a:lnTo>
                  <a:pt x="1451" y="394"/>
                </a:lnTo>
                <a:lnTo>
                  <a:pt x="1451" y="352"/>
                </a:lnTo>
                <a:lnTo>
                  <a:pt x="1452" y="394"/>
                </a:lnTo>
                <a:lnTo>
                  <a:pt x="1452" y="437"/>
                </a:lnTo>
                <a:lnTo>
                  <a:pt x="1453" y="455"/>
                </a:lnTo>
                <a:lnTo>
                  <a:pt x="1453" y="464"/>
                </a:lnTo>
                <a:lnTo>
                  <a:pt x="1454" y="469"/>
                </a:lnTo>
                <a:lnTo>
                  <a:pt x="1454" y="466"/>
                </a:lnTo>
                <a:lnTo>
                  <a:pt x="1455" y="463"/>
                </a:lnTo>
                <a:lnTo>
                  <a:pt x="1456" y="460"/>
                </a:lnTo>
                <a:lnTo>
                  <a:pt x="1456" y="458"/>
                </a:lnTo>
                <a:lnTo>
                  <a:pt x="1457" y="456"/>
                </a:lnTo>
                <a:lnTo>
                  <a:pt x="1457" y="452"/>
                </a:lnTo>
                <a:lnTo>
                  <a:pt x="1458" y="447"/>
                </a:lnTo>
                <a:lnTo>
                  <a:pt x="1458" y="446"/>
                </a:lnTo>
                <a:lnTo>
                  <a:pt x="1459" y="446"/>
                </a:lnTo>
                <a:lnTo>
                  <a:pt x="1459" y="447"/>
                </a:lnTo>
                <a:lnTo>
                  <a:pt x="1460" y="448"/>
                </a:lnTo>
                <a:lnTo>
                  <a:pt x="1461" y="449"/>
                </a:lnTo>
                <a:lnTo>
                  <a:pt x="1461" y="439"/>
                </a:lnTo>
                <a:lnTo>
                  <a:pt x="1462" y="425"/>
                </a:lnTo>
                <a:lnTo>
                  <a:pt x="1462" y="395"/>
                </a:lnTo>
                <a:lnTo>
                  <a:pt x="1463" y="303"/>
                </a:lnTo>
                <a:lnTo>
                  <a:pt x="1463" y="210"/>
                </a:lnTo>
                <a:lnTo>
                  <a:pt x="1464" y="257"/>
                </a:lnTo>
                <a:lnTo>
                  <a:pt x="1464" y="367"/>
                </a:lnTo>
                <a:lnTo>
                  <a:pt x="1465" y="454"/>
                </a:lnTo>
                <a:lnTo>
                  <a:pt x="1465" y="449"/>
                </a:lnTo>
                <a:lnTo>
                  <a:pt x="1466" y="443"/>
                </a:lnTo>
                <a:lnTo>
                  <a:pt x="1466" y="440"/>
                </a:lnTo>
                <a:lnTo>
                  <a:pt x="1467" y="440"/>
                </a:lnTo>
                <a:lnTo>
                  <a:pt x="1467" y="438"/>
                </a:lnTo>
                <a:lnTo>
                  <a:pt x="1468" y="431"/>
                </a:lnTo>
                <a:lnTo>
                  <a:pt x="1469" y="424"/>
                </a:lnTo>
                <a:lnTo>
                  <a:pt x="1469" y="429"/>
                </a:lnTo>
                <a:lnTo>
                  <a:pt x="1470" y="440"/>
                </a:lnTo>
                <a:lnTo>
                  <a:pt x="1470" y="451"/>
                </a:lnTo>
                <a:lnTo>
                  <a:pt x="1471" y="460"/>
                </a:lnTo>
                <a:lnTo>
                  <a:pt x="1471" y="469"/>
                </a:lnTo>
                <a:lnTo>
                  <a:pt x="1472" y="447"/>
                </a:lnTo>
                <a:lnTo>
                  <a:pt x="1472" y="411"/>
                </a:lnTo>
                <a:lnTo>
                  <a:pt x="1473" y="387"/>
                </a:lnTo>
                <a:lnTo>
                  <a:pt x="1473" y="414"/>
                </a:lnTo>
                <a:lnTo>
                  <a:pt x="1474" y="440"/>
                </a:lnTo>
                <a:lnTo>
                  <a:pt x="1474" y="418"/>
                </a:lnTo>
                <a:lnTo>
                  <a:pt x="1475" y="375"/>
                </a:lnTo>
                <a:lnTo>
                  <a:pt x="1475" y="348"/>
                </a:lnTo>
                <a:lnTo>
                  <a:pt x="1476" y="389"/>
                </a:lnTo>
                <a:lnTo>
                  <a:pt x="1476" y="431"/>
                </a:lnTo>
                <a:lnTo>
                  <a:pt x="1477" y="450"/>
                </a:lnTo>
                <a:lnTo>
                  <a:pt x="1478" y="459"/>
                </a:lnTo>
                <a:lnTo>
                  <a:pt x="1478" y="466"/>
                </a:lnTo>
                <a:lnTo>
                  <a:pt x="1479" y="468"/>
                </a:lnTo>
                <a:lnTo>
                  <a:pt x="1479" y="469"/>
                </a:lnTo>
                <a:lnTo>
                  <a:pt x="1480" y="460"/>
                </a:lnTo>
                <a:lnTo>
                  <a:pt x="1480" y="445"/>
                </a:lnTo>
                <a:lnTo>
                  <a:pt x="1481" y="436"/>
                </a:lnTo>
                <a:lnTo>
                  <a:pt x="1481" y="446"/>
                </a:lnTo>
                <a:lnTo>
                  <a:pt x="1482" y="456"/>
                </a:lnTo>
                <a:lnTo>
                  <a:pt x="1482" y="465"/>
                </a:lnTo>
                <a:lnTo>
                  <a:pt x="1483" y="474"/>
                </a:lnTo>
                <a:lnTo>
                  <a:pt x="1483" y="481"/>
                </a:lnTo>
                <a:lnTo>
                  <a:pt x="1484" y="485"/>
                </a:lnTo>
                <a:lnTo>
                  <a:pt x="1485" y="489"/>
                </a:lnTo>
                <a:lnTo>
                  <a:pt x="1485" y="490"/>
                </a:lnTo>
                <a:lnTo>
                  <a:pt x="1486" y="492"/>
                </a:lnTo>
                <a:lnTo>
                  <a:pt x="1486" y="493"/>
                </a:lnTo>
                <a:lnTo>
                  <a:pt x="1487" y="494"/>
                </a:lnTo>
                <a:lnTo>
                  <a:pt x="1487" y="495"/>
                </a:lnTo>
                <a:lnTo>
                  <a:pt x="1488" y="495"/>
                </a:lnTo>
                <a:lnTo>
                  <a:pt x="1488" y="496"/>
                </a:lnTo>
                <a:lnTo>
                  <a:pt x="1489" y="497"/>
                </a:lnTo>
                <a:lnTo>
                  <a:pt x="1489" y="498"/>
                </a:lnTo>
                <a:lnTo>
                  <a:pt x="1490" y="499"/>
                </a:lnTo>
                <a:lnTo>
                  <a:pt x="1490" y="500"/>
                </a:lnTo>
                <a:lnTo>
                  <a:pt x="1491" y="501"/>
                </a:lnTo>
                <a:lnTo>
                  <a:pt x="1491" y="502"/>
                </a:lnTo>
                <a:lnTo>
                  <a:pt x="1492" y="503"/>
                </a:lnTo>
                <a:lnTo>
                  <a:pt x="1493" y="503"/>
                </a:lnTo>
                <a:lnTo>
                  <a:pt x="1493" y="504"/>
                </a:lnTo>
                <a:lnTo>
                  <a:pt x="1494" y="505"/>
                </a:lnTo>
                <a:lnTo>
                  <a:pt x="1494" y="505"/>
                </a:lnTo>
                <a:lnTo>
                  <a:pt x="1495" y="505"/>
                </a:lnTo>
                <a:lnTo>
                  <a:pt x="1495" y="506"/>
                </a:lnTo>
                <a:lnTo>
                  <a:pt x="1496" y="506"/>
                </a:lnTo>
                <a:lnTo>
                  <a:pt x="1496" y="507"/>
                </a:lnTo>
                <a:lnTo>
                  <a:pt x="1497" y="507"/>
                </a:lnTo>
                <a:lnTo>
                  <a:pt x="1497" y="507"/>
                </a:lnTo>
                <a:lnTo>
                  <a:pt x="1498" y="507"/>
                </a:lnTo>
                <a:lnTo>
                  <a:pt x="1498" y="473"/>
                </a:lnTo>
                <a:lnTo>
                  <a:pt x="1499" y="424"/>
                </a:lnTo>
                <a:lnTo>
                  <a:pt x="1499" y="391"/>
                </a:lnTo>
                <a:lnTo>
                  <a:pt x="1500" y="425"/>
                </a:lnTo>
                <a:lnTo>
                  <a:pt x="1501" y="460"/>
                </a:lnTo>
                <a:lnTo>
                  <a:pt x="1501" y="475"/>
                </a:lnTo>
                <a:lnTo>
                  <a:pt x="1502" y="483"/>
                </a:lnTo>
                <a:lnTo>
                  <a:pt x="1502" y="489"/>
                </a:lnTo>
                <a:lnTo>
                  <a:pt x="1503" y="493"/>
                </a:lnTo>
                <a:lnTo>
                  <a:pt x="1503" y="496"/>
                </a:lnTo>
                <a:lnTo>
                  <a:pt x="1504" y="498"/>
                </a:lnTo>
                <a:lnTo>
                  <a:pt x="1504" y="500"/>
                </a:lnTo>
                <a:lnTo>
                  <a:pt x="1505" y="502"/>
                </a:lnTo>
                <a:lnTo>
                  <a:pt x="1505" y="503"/>
                </a:lnTo>
                <a:lnTo>
                  <a:pt x="1506" y="504"/>
                </a:lnTo>
                <a:lnTo>
                  <a:pt x="1506" y="504"/>
                </a:lnTo>
                <a:lnTo>
                  <a:pt x="1507" y="504"/>
                </a:lnTo>
                <a:lnTo>
                  <a:pt x="1507" y="504"/>
                </a:lnTo>
                <a:lnTo>
                  <a:pt x="1508" y="504"/>
                </a:lnTo>
                <a:lnTo>
                  <a:pt x="1509" y="504"/>
                </a:lnTo>
                <a:lnTo>
                  <a:pt x="1509" y="503"/>
                </a:lnTo>
                <a:lnTo>
                  <a:pt x="1510" y="503"/>
                </a:lnTo>
                <a:lnTo>
                  <a:pt x="1510" y="503"/>
                </a:lnTo>
                <a:lnTo>
                  <a:pt x="1511" y="503"/>
                </a:lnTo>
                <a:lnTo>
                  <a:pt x="1511" y="503"/>
                </a:lnTo>
                <a:lnTo>
                  <a:pt x="1512" y="503"/>
                </a:lnTo>
                <a:lnTo>
                  <a:pt x="1512" y="502"/>
                </a:lnTo>
                <a:lnTo>
                  <a:pt x="1513" y="502"/>
                </a:lnTo>
                <a:lnTo>
                  <a:pt x="1513" y="502"/>
                </a:lnTo>
                <a:lnTo>
                  <a:pt x="1514" y="501"/>
                </a:lnTo>
                <a:lnTo>
                  <a:pt x="1514" y="500"/>
                </a:lnTo>
                <a:lnTo>
                  <a:pt x="1515" y="500"/>
                </a:lnTo>
                <a:lnTo>
                  <a:pt x="1515" y="499"/>
                </a:lnTo>
                <a:lnTo>
                  <a:pt x="1516" y="494"/>
                </a:lnTo>
                <a:lnTo>
                  <a:pt x="1517" y="490"/>
                </a:lnTo>
                <a:lnTo>
                  <a:pt x="1517" y="468"/>
                </a:lnTo>
                <a:lnTo>
                  <a:pt x="1518" y="438"/>
                </a:lnTo>
                <a:lnTo>
                  <a:pt x="1518" y="416"/>
                </a:lnTo>
                <a:lnTo>
                  <a:pt x="1519" y="425"/>
                </a:lnTo>
                <a:lnTo>
                  <a:pt x="1519" y="433"/>
                </a:lnTo>
                <a:lnTo>
                  <a:pt x="1520" y="446"/>
                </a:lnTo>
                <a:lnTo>
                  <a:pt x="1520" y="461"/>
                </a:lnTo>
                <a:lnTo>
                  <a:pt x="1521" y="473"/>
                </a:lnTo>
                <a:lnTo>
                  <a:pt x="1521" y="476"/>
                </a:lnTo>
                <a:lnTo>
                  <a:pt x="1522" y="480"/>
                </a:lnTo>
                <a:lnTo>
                  <a:pt x="1522" y="482"/>
                </a:lnTo>
                <a:lnTo>
                  <a:pt x="1523" y="484"/>
                </a:lnTo>
                <a:lnTo>
                  <a:pt x="1523" y="485"/>
                </a:lnTo>
                <a:lnTo>
                  <a:pt x="1524" y="479"/>
                </a:lnTo>
                <a:lnTo>
                  <a:pt x="1525" y="473"/>
                </a:lnTo>
                <a:lnTo>
                  <a:pt x="1525" y="469"/>
                </a:lnTo>
                <a:lnTo>
                  <a:pt x="1526" y="466"/>
                </a:lnTo>
                <a:lnTo>
                  <a:pt x="1526" y="463"/>
                </a:lnTo>
                <a:lnTo>
                  <a:pt x="1527" y="466"/>
                </a:lnTo>
                <a:lnTo>
                  <a:pt x="1527" y="469"/>
                </a:lnTo>
                <a:lnTo>
                  <a:pt x="1528" y="472"/>
                </a:lnTo>
                <a:lnTo>
                  <a:pt x="1528" y="474"/>
                </a:lnTo>
                <a:lnTo>
                  <a:pt x="1529" y="476"/>
                </a:lnTo>
                <a:lnTo>
                  <a:pt x="1530" y="474"/>
                </a:lnTo>
                <a:lnTo>
                  <a:pt x="1530" y="473"/>
                </a:lnTo>
                <a:lnTo>
                  <a:pt x="1531" y="469"/>
                </a:lnTo>
                <a:lnTo>
                  <a:pt x="1531" y="465"/>
                </a:lnTo>
                <a:lnTo>
                  <a:pt x="1532" y="462"/>
                </a:lnTo>
                <a:lnTo>
                  <a:pt x="1532" y="466"/>
                </a:lnTo>
                <a:lnTo>
                  <a:pt x="1533" y="469"/>
                </a:lnTo>
                <a:lnTo>
                  <a:pt x="1533" y="461"/>
                </a:lnTo>
                <a:lnTo>
                  <a:pt x="1534" y="450"/>
                </a:lnTo>
                <a:lnTo>
                  <a:pt x="1534" y="443"/>
                </a:lnTo>
                <a:lnTo>
                  <a:pt x="1535" y="457"/>
                </a:lnTo>
                <a:lnTo>
                  <a:pt x="1535" y="472"/>
                </a:lnTo>
                <a:lnTo>
                  <a:pt x="1536" y="480"/>
                </a:lnTo>
                <a:lnTo>
                  <a:pt x="1537" y="485"/>
                </a:lnTo>
                <a:lnTo>
                  <a:pt x="1537" y="490"/>
                </a:lnTo>
                <a:lnTo>
                  <a:pt x="1538" y="493"/>
                </a:lnTo>
                <a:lnTo>
                  <a:pt x="1538" y="495"/>
                </a:lnTo>
                <a:lnTo>
                  <a:pt x="1539" y="486"/>
                </a:lnTo>
                <a:lnTo>
                  <a:pt x="1539" y="471"/>
                </a:lnTo>
                <a:lnTo>
                  <a:pt x="1540" y="454"/>
                </a:lnTo>
                <a:lnTo>
                  <a:pt x="1540" y="429"/>
                </a:lnTo>
                <a:lnTo>
                  <a:pt x="1541" y="404"/>
                </a:lnTo>
                <a:lnTo>
                  <a:pt x="1541" y="402"/>
                </a:lnTo>
                <a:lnTo>
                  <a:pt x="1542" y="411"/>
                </a:lnTo>
                <a:lnTo>
                  <a:pt x="1542" y="420"/>
                </a:lnTo>
                <a:lnTo>
                  <a:pt x="1543" y="435"/>
                </a:lnTo>
                <a:lnTo>
                  <a:pt x="1543" y="449"/>
                </a:lnTo>
                <a:lnTo>
                  <a:pt x="1544" y="437"/>
                </a:lnTo>
                <a:lnTo>
                  <a:pt x="1545" y="413"/>
                </a:lnTo>
                <a:lnTo>
                  <a:pt x="1545" y="398"/>
                </a:lnTo>
                <a:lnTo>
                  <a:pt x="1546" y="421"/>
                </a:lnTo>
                <a:lnTo>
                  <a:pt x="1546" y="444"/>
                </a:lnTo>
                <a:lnTo>
                  <a:pt x="1547" y="458"/>
                </a:lnTo>
                <a:lnTo>
                  <a:pt x="1547" y="467"/>
                </a:lnTo>
                <a:lnTo>
                  <a:pt x="1548" y="472"/>
                </a:lnTo>
                <a:lnTo>
                  <a:pt x="1548" y="459"/>
                </a:lnTo>
                <a:lnTo>
                  <a:pt x="1549" y="446"/>
                </a:lnTo>
                <a:lnTo>
                  <a:pt x="1549" y="449"/>
                </a:lnTo>
                <a:lnTo>
                  <a:pt x="1550" y="458"/>
                </a:lnTo>
                <a:lnTo>
                  <a:pt x="1550" y="467"/>
                </a:lnTo>
                <a:lnTo>
                  <a:pt x="1551" y="473"/>
                </a:lnTo>
                <a:lnTo>
                  <a:pt x="1551" y="479"/>
                </a:lnTo>
                <a:lnTo>
                  <a:pt x="1552" y="483"/>
                </a:lnTo>
                <a:lnTo>
                  <a:pt x="1552" y="487"/>
                </a:lnTo>
                <a:lnTo>
                  <a:pt x="1553" y="490"/>
                </a:lnTo>
                <a:lnTo>
                  <a:pt x="1554" y="493"/>
                </a:lnTo>
                <a:lnTo>
                  <a:pt x="1554" y="495"/>
                </a:lnTo>
                <a:lnTo>
                  <a:pt x="1555" y="497"/>
                </a:lnTo>
                <a:lnTo>
                  <a:pt x="1555" y="498"/>
                </a:lnTo>
                <a:lnTo>
                  <a:pt x="1556" y="488"/>
                </a:lnTo>
                <a:lnTo>
                  <a:pt x="1556" y="427"/>
                </a:lnTo>
                <a:lnTo>
                  <a:pt x="1557" y="366"/>
                </a:lnTo>
                <a:lnTo>
                  <a:pt x="1557" y="369"/>
                </a:lnTo>
                <a:lnTo>
                  <a:pt x="1558" y="399"/>
                </a:lnTo>
                <a:lnTo>
                  <a:pt x="1558" y="424"/>
                </a:lnTo>
                <a:lnTo>
                  <a:pt x="1559" y="427"/>
                </a:lnTo>
                <a:lnTo>
                  <a:pt x="1559" y="429"/>
                </a:lnTo>
                <a:lnTo>
                  <a:pt x="1560" y="364"/>
                </a:lnTo>
                <a:lnTo>
                  <a:pt x="1561" y="270"/>
                </a:lnTo>
                <a:lnTo>
                  <a:pt x="1561" y="211"/>
                </a:lnTo>
                <a:lnTo>
                  <a:pt x="1562" y="294"/>
                </a:lnTo>
                <a:lnTo>
                  <a:pt x="1562" y="378"/>
                </a:lnTo>
                <a:lnTo>
                  <a:pt x="1563" y="421"/>
                </a:lnTo>
                <a:lnTo>
                  <a:pt x="1563" y="446"/>
                </a:lnTo>
                <a:lnTo>
                  <a:pt x="1564" y="467"/>
                </a:lnTo>
                <a:lnTo>
                  <a:pt x="1564" y="468"/>
                </a:lnTo>
                <a:lnTo>
                  <a:pt x="1565" y="469"/>
                </a:lnTo>
                <a:lnTo>
                  <a:pt x="1565" y="443"/>
                </a:lnTo>
                <a:lnTo>
                  <a:pt x="1566" y="405"/>
                </a:lnTo>
                <a:lnTo>
                  <a:pt x="1566" y="379"/>
                </a:lnTo>
                <a:lnTo>
                  <a:pt x="1567" y="404"/>
                </a:lnTo>
                <a:lnTo>
                  <a:pt x="1567" y="428"/>
                </a:lnTo>
                <a:lnTo>
                  <a:pt x="1568" y="447"/>
                </a:lnTo>
                <a:lnTo>
                  <a:pt x="1569" y="464"/>
                </a:lnTo>
                <a:lnTo>
                  <a:pt x="1569" y="479"/>
                </a:lnTo>
                <a:lnTo>
                  <a:pt x="1570" y="484"/>
                </a:lnTo>
                <a:lnTo>
                  <a:pt x="1570" y="490"/>
                </a:lnTo>
                <a:lnTo>
                  <a:pt x="1571" y="493"/>
                </a:lnTo>
                <a:lnTo>
                  <a:pt x="1571" y="496"/>
                </a:lnTo>
                <a:lnTo>
                  <a:pt x="1572" y="491"/>
                </a:lnTo>
                <a:lnTo>
                  <a:pt x="1572" y="454"/>
                </a:lnTo>
                <a:lnTo>
                  <a:pt x="1573" y="417"/>
                </a:lnTo>
                <a:lnTo>
                  <a:pt x="1573" y="423"/>
                </a:lnTo>
                <a:lnTo>
                  <a:pt x="1574" y="449"/>
                </a:lnTo>
                <a:lnTo>
                  <a:pt x="1574" y="470"/>
                </a:lnTo>
                <a:lnTo>
                  <a:pt x="1575" y="477"/>
                </a:lnTo>
                <a:lnTo>
                  <a:pt x="1575" y="484"/>
                </a:lnTo>
                <a:lnTo>
                  <a:pt x="1576" y="487"/>
                </a:lnTo>
                <a:lnTo>
                  <a:pt x="1577" y="488"/>
                </a:lnTo>
                <a:lnTo>
                  <a:pt x="1577" y="489"/>
                </a:lnTo>
                <a:lnTo>
                  <a:pt x="1578" y="490"/>
                </a:lnTo>
                <a:lnTo>
                  <a:pt x="1578" y="491"/>
                </a:lnTo>
                <a:lnTo>
                  <a:pt x="1579" y="491"/>
                </a:lnTo>
                <a:lnTo>
                  <a:pt x="1579" y="491"/>
                </a:lnTo>
                <a:lnTo>
                  <a:pt x="1580" y="491"/>
                </a:lnTo>
                <a:lnTo>
                  <a:pt x="1580" y="490"/>
                </a:lnTo>
                <a:lnTo>
                  <a:pt x="1581" y="489"/>
                </a:lnTo>
                <a:lnTo>
                  <a:pt x="1581" y="487"/>
                </a:lnTo>
                <a:lnTo>
                  <a:pt x="1582" y="485"/>
                </a:lnTo>
                <a:lnTo>
                  <a:pt x="1582" y="482"/>
                </a:lnTo>
                <a:lnTo>
                  <a:pt x="1583" y="477"/>
                </a:lnTo>
                <a:lnTo>
                  <a:pt x="1583" y="472"/>
                </a:lnTo>
                <a:lnTo>
                  <a:pt x="1584" y="458"/>
                </a:lnTo>
                <a:lnTo>
                  <a:pt x="1585" y="441"/>
                </a:lnTo>
                <a:lnTo>
                  <a:pt x="1585" y="428"/>
                </a:lnTo>
                <a:lnTo>
                  <a:pt x="1586" y="435"/>
                </a:lnTo>
                <a:lnTo>
                  <a:pt x="1586" y="441"/>
                </a:lnTo>
                <a:lnTo>
                  <a:pt x="1587" y="453"/>
                </a:lnTo>
                <a:lnTo>
                  <a:pt x="1587" y="467"/>
                </a:lnTo>
                <a:lnTo>
                  <a:pt x="1588" y="475"/>
                </a:lnTo>
                <a:lnTo>
                  <a:pt x="1588" y="459"/>
                </a:lnTo>
                <a:lnTo>
                  <a:pt x="1589" y="443"/>
                </a:lnTo>
                <a:lnTo>
                  <a:pt x="1589" y="450"/>
                </a:lnTo>
                <a:lnTo>
                  <a:pt x="1590" y="467"/>
                </a:lnTo>
                <a:lnTo>
                  <a:pt x="1590" y="482"/>
                </a:lnTo>
                <a:lnTo>
                  <a:pt x="1591" y="487"/>
                </a:lnTo>
                <a:lnTo>
                  <a:pt x="1591" y="492"/>
                </a:lnTo>
                <a:lnTo>
                  <a:pt x="1592" y="495"/>
                </a:lnTo>
                <a:lnTo>
                  <a:pt x="1593" y="498"/>
                </a:lnTo>
                <a:lnTo>
                  <a:pt x="1593" y="500"/>
                </a:lnTo>
                <a:lnTo>
                  <a:pt x="1594" y="502"/>
                </a:lnTo>
                <a:lnTo>
                  <a:pt x="1594" y="503"/>
                </a:lnTo>
                <a:lnTo>
                  <a:pt x="1595" y="504"/>
                </a:lnTo>
                <a:lnTo>
                  <a:pt x="1595" y="505"/>
                </a:lnTo>
                <a:lnTo>
                  <a:pt x="1596" y="506"/>
                </a:lnTo>
                <a:lnTo>
                  <a:pt x="1597" y="507"/>
                </a:lnTo>
                <a:lnTo>
                  <a:pt x="1597" y="507"/>
                </a:lnTo>
                <a:lnTo>
                  <a:pt x="1598" y="508"/>
                </a:lnTo>
                <a:lnTo>
                  <a:pt x="1598" y="509"/>
                </a:lnTo>
                <a:lnTo>
                  <a:pt x="1599" y="509"/>
                </a:lnTo>
                <a:lnTo>
                  <a:pt x="1599" y="509"/>
                </a:lnTo>
                <a:lnTo>
                  <a:pt x="1600" y="510"/>
                </a:lnTo>
                <a:lnTo>
                  <a:pt x="1600" y="510"/>
                </a:lnTo>
                <a:lnTo>
                  <a:pt x="1601" y="511"/>
                </a:lnTo>
                <a:lnTo>
                  <a:pt x="1601" y="511"/>
                </a:lnTo>
                <a:lnTo>
                  <a:pt x="1602" y="511"/>
                </a:lnTo>
                <a:lnTo>
                  <a:pt x="1602" y="511"/>
                </a:lnTo>
                <a:lnTo>
                  <a:pt x="1603" y="512"/>
                </a:lnTo>
                <a:lnTo>
                  <a:pt x="1603" y="512"/>
                </a:lnTo>
                <a:lnTo>
                  <a:pt x="1604" y="512"/>
                </a:lnTo>
                <a:lnTo>
                  <a:pt x="1604" y="512"/>
                </a:lnTo>
                <a:lnTo>
                  <a:pt x="1605" y="512"/>
                </a:lnTo>
                <a:lnTo>
                  <a:pt x="1606" y="512"/>
                </a:lnTo>
                <a:lnTo>
                  <a:pt x="1606" y="513"/>
                </a:lnTo>
                <a:lnTo>
                  <a:pt x="1607" y="513"/>
                </a:lnTo>
                <a:lnTo>
                  <a:pt x="1607" y="513"/>
                </a:lnTo>
                <a:lnTo>
                  <a:pt x="1608" y="513"/>
                </a:lnTo>
                <a:lnTo>
                  <a:pt x="1608" y="513"/>
                </a:lnTo>
                <a:lnTo>
                  <a:pt x="1609" y="513"/>
                </a:lnTo>
                <a:lnTo>
                  <a:pt x="1609" y="513"/>
                </a:lnTo>
                <a:lnTo>
                  <a:pt x="1610" y="513"/>
                </a:lnTo>
                <a:lnTo>
                  <a:pt x="1610" y="514"/>
                </a:lnTo>
                <a:lnTo>
                  <a:pt x="1611" y="514"/>
                </a:lnTo>
                <a:lnTo>
                  <a:pt x="1611" y="514"/>
                </a:lnTo>
                <a:lnTo>
                  <a:pt x="1612" y="492"/>
                </a:lnTo>
                <a:lnTo>
                  <a:pt x="1613" y="382"/>
                </a:lnTo>
                <a:lnTo>
                  <a:pt x="1613" y="272"/>
                </a:lnTo>
                <a:lnTo>
                  <a:pt x="1614" y="300"/>
                </a:lnTo>
                <a:lnTo>
                  <a:pt x="1614" y="390"/>
                </a:lnTo>
                <a:lnTo>
                  <a:pt x="1615" y="464"/>
                </a:lnTo>
                <a:lnTo>
                  <a:pt x="1615" y="474"/>
                </a:lnTo>
                <a:lnTo>
                  <a:pt x="1616" y="484"/>
                </a:lnTo>
                <a:lnTo>
                  <a:pt x="1616" y="489"/>
                </a:lnTo>
                <a:lnTo>
                  <a:pt x="1617" y="493"/>
                </a:lnTo>
                <a:lnTo>
                  <a:pt x="1617" y="497"/>
                </a:lnTo>
                <a:lnTo>
                  <a:pt x="1618" y="499"/>
                </a:lnTo>
                <a:lnTo>
                  <a:pt x="1618" y="501"/>
                </a:lnTo>
                <a:lnTo>
                  <a:pt x="1619" y="502"/>
                </a:lnTo>
                <a:lnTo>
                  <a:pt x="1619" y="503"/>
                </a:lnTo>
                <a:lnTo>
                  <a:pt x="1620" y="505"/>
                </a:lnTo>
                <a:lnTo>
                  <a:pt x="1621" y="505"/>
                </a:lnTo>
                <a:lnTo>
                  <a:pt x="1621" y="506"/>
                </a:lnTo>
                <a:lnTo>
                  <a:pt x="1622" y="507"/>
                </a:lnTo>
                <a:lnTo>
                  <a:pt x="1622" y="507"/>
                </a:lnTo>
                <a:lnTo>
                  <a:pt x="1623" y="508"/>
                </a:lnTo>
                <a:lnTo>
                  <a:pt x="1623" y="507"/>
                </a:lnTo>
                <a:lnTo>
                  <a:pt x="1624" y="506"/>
                </a:lnTo>
                <a:lnTo>
                  <a:pt x="1624" y="495"/>
                </a:lnTo>
                <a:lnTo>
                  <a:pt x="1625" y="479"/>
                </a:lnTo>
                <a:lnTo>
                  <a:pt x="1625" y="468"/>
                </a:lnTo>
                <a:lnTo>
                  <a:pt x="1626" y="473"/>
                </a:lnTo>
                <a:lnTo>
                  <a:pt x="1626" y="477"/>
                </a:lnTo>
                <a:lnTo>
                  <a:pt x="1627" y="481"/>
                </a:lnTo>
                <a:lnTo>
                  <a:pt x="1627" y="484"/>
                </a:lnTo>
                <a:lnTo>
                  <a:pt x="1628" y="482"/>
                </a:lnTo>
                <a:lnTo>
                  <a:pt x="1628" y="463"/>
                </a:lnTo>
                <a:lnTo>
                  <a:pt x="1629" y="444"/>
                </a:lnTo>
                <a:lnTo>
                  <a:pt x="1630" y="444"/>
                </a:lnTo>
                <a:lnTo>
                  <a:pt x="1630" y="453"/>
                </a:lnTo>
                <a:lnTo>
                  <a:pt x="1631" y="453"/>
                </a:lnTo>
                <a:lnTo>
                  <a:pt x="1631" y="417"/>
                </a:lnTo>
                <a:lnTo>
                  <a:pt x="1632" y="380"/>
                </a:lnTo>
                <a:lnTo>
                  <a:pt x="1632" y="395"/>
                </a:lnTo>
                <a:lnTo>
                  <a:pt x="1633" y="433"/>
                </a:lnTo>
                <a:lnTo>
                  <a:pt x="1633" y="460"/>
                </a:lnTo>
                <a:lnTo>
                  <a:pt x="1634" y="444"/>
                </a:lnTo>
                <a:lnTo>
                  <a:pt x="1634" y="427"/>
                </a:lnTo>
                <a:lnTo>
                  <a:pt x="1635" y="437"/>
                </a:lnTo>
                <a:lnTo>
                  <a:pt x="1635" y="459"/>
                </a:lnTo>
                <a:lnTo>
                  <a:pt x="1636" y="477"/>
                </a:lnTo>
                <a:lnTo>
                  <a:pt x="1637" y="483"/>
                </a:lnTo>
                <a:lnTo>
                  <a:pt x="1637" y="489"/>
                </a:lnTo>
                <a:lnTo>
                  <a:pt x="1638" y="493"/>
                </a:lnTo>
                <a:lnTo>
                  <a:pt x="1638" y="496"/>
                </a:lnTo>
                <a:lnTo>
                  <a:pt x="1639" y="489"/>
                </a:lnTo>
                <a:lnTo>
                  <a:pt x="1639" y="442"/>
                </a:lnTo>
                <a:lnTo>
                  <a:pt x="1640" y="395"/>
                </a:lnTo>
                <a:lnTo>
                  <a:pt x="1640" y="403"/>
                </a:lnTo>
                <a:lnTo>
                  <a:pt x="1641" y="435"/>
                </a:lnTo>
                <a:lnTo>
                  <a:pt x="1641" y="461"/>
                </a:lnTo>
                <a:lnTo>
                  <a:pt x="1642" y="464"/>
                </a:lnTo>
                <a:lnTo>
                  <a:pt x="1642" y="467"/>
                </a:lnTo>
                <a:lnTo>
                  <a:pt x="1643" y="467"/>
                </a:lnTo>
                <a:lnTo>
                  <a:pt x="1643" y="465"/>
                </a:lnTo>
                <a:lnTo>
                  <a:pt x="1644" y="462"/>
                </a:lnTo>
                <a:lnTo>
                  <a:pt x="1645" y="454"/>
                </a:lnTo>
                <a:lnTo>
                  <a:pt x="1645" y="445"/>
                </a:lnTo>
                <a:lnTo>
                  <a:pt x="1646" y="441"/>
                </a:lnTo>
                <a:lnTo>
                  <a:pt x="1646" y="439"/>
                </a:lnTo>
                <a:lnTo>
                  <a:pt x="1647" y="435"/>
                </a:lnTo>
                <a:lnTo>
                  <a:pt x="1647" y="427"/>
                </a:lnTo>
                <a:lnTo>
                  <a:pt x="1648" y="419"/>
                </a:lnTo>
                <a:lnTo>
                  <a:pt x="1648" y="432"/>
                </a:lnTo>
                <a:lnTo>
                  <a:pt x="1649" y="454"/>
                </a:lnTo>
                <a:lnTo>
                  <a:pt x="1649" y="473"/>
                </a:lnTo>
                <a:lnTo>
                  <a:pt x="1650" y="479"/>
                </a:lnTo>
                <a:lnTo>
                  <a:pt x="1650" y="486"/>
                </a:lnTo>
                <a:lnTo>
                  <a:pt x="1651" y="488"/>
                </a:lnTo>
                <a:lnTo>
                  <a:pt x="1651" y="489"/>
                </a:lnTo>
                <a:lnTo>
                  <a:pt x="1652" y="486"/>
                </a:lnTo>
                <a:lnTo>
                  <a:pt x="1653" y="466"/>
                </a:lnTo>
                <a:lnTo>
                  <a:pt x="1653" y="445"/>
                </a:lnTo>
                <a:lnTo>
                  <a:pt x="1654" y="437"/>
                </a:lnTo>
                <a:lnTo>
                  <a:pt x="1654" y="433"/>
                </a:lnTo>
                <a:lnTo>
                  <a:pt x="1655" y="429"/>
                </a:lnTo>
                <a:lnTo>
                  <a:pt x="1655" y="420"/>
                </a:lnTo>
                <a:lnTo>
                  <a:pt x="1656" y="412"/>
                </a:lnTo>
                <a:lnTo>
                  <a:pt x="1656" y="420"/>
                </a:lnTo>
                <a:lnTo>
                  <a:pt x="1657" y="435"/>
                </a:lnTo>
                <a:lnTo>
                  <a:pt x="1657" y="441"/>
                </a:lnTo>
                <a:lnTo>
                  <a:pt x="1658" y="406"/>
                </a:lnTo>
                <a:lnTo>
                  <a:pt x="1658" y="372"/>
                </a:lnTo>
                <a:lnTo>
                  <a:pt x="1659" y="353"/>
                </a:lnTo>
                <a:lnTo>
                  <a:pt x="1659" y="341"/>
                </a:lnTo>
                <a:lnTo>
                  <a:pt x="1660" y="340"/>
                </a:lnTo>
                <a:lnTo>
                  <a:pt x="1661" y="384"/>
                </a:lnTo>
                <a:lnTo>
                  <a:pt x="1661" y="428"/>
                </a:lnTo>
                <a:lnTo>
                  <a:pt x="1662" y="449"/>
                </a:lnTo>
                <a:lnTo>
                  <a:pt x="1662" y="461"/>
                </a:lnTo>
                <a:lnTo>
                  <a:pt x="1663" y="471"/>
                </a:lnTo>
                <a:lnTo>
                  <a:pt x="1663" y="476"/>
                </a:lnTo>
                <a:lnTo>
                  <a:pt x="1664" y="481"/>
                </a:lnTo>
                <a:lnTo>
                  <a:pt x="1664" y="460"/>
                </a:lnTo>
                <a:lnTo>
                  <a:pt x="1665" y="427"/>
                </a:lnTo>
                <a:lnTo>
                  <a:pt x="1665" y="404"/>
                </a:lnTo>
                <a:lnTo>
                  <a:pt x="1666" y="421"/>
                </a:lnTo>
                <a:lnTo>
                  <a:pt x="1667" y="437"/>
                </a:lnTo>
                <a:lnTo>
                  <a:pt x="1667" y="451"/>
                </a:lnTo>
                <a:lnTo>
                  <a:pt x="1668" y="464"/>
                </a:lnTo>
                <a:lnTo>
                  <a:pt x="1668" y="474"/>
                </a:lnTo>
                <a:lnTo>
                  <a:pt x="1669" y="476"/>
                </a:lnTo>
                <a:lnTo>
                  <a:pt x="1669" y="479"/>
                </a:lnTo>
                <a:lnTo>
                  <a:pt x="1670" y="403"/>
                </a:lnTo>
                <a:lnTo>
                  <a:pt x="1670" y="292"/>
                </a:lnTo>
                <a:lnTo>
                  <a:pt x="1671" y="223"/>
                </a:lnTo>
                <a:lnTo>
                  <a:pt x="1671" y="325"/>
                </a:lnTo>
                <a:lnTo>
                  <a:pt x="1672" y="428"/>
                </a:lnTo>
                <a:lnTo>
                  <a:pt x="1673" y="467"/>
                </a:lnTo>
                <a:lnTo>
                  <a:pt x="1673" y="477"/>
                </a:lnTo>
                <a:lnTo>
                  <a:pt x="1674" y="486"/>
                </a:lnTo>
                <a:lnTo>
                  <a:pt x="1674" y="490"/>
                </a:lnTo>
                <a:lnTo>
                  <a:pt x="1675" y="494"/>
                </a:lnTo>
                <a:lnTo>
                  <a:pt x="1675" y="487"/>
                </a:lnTo>
                <a:lnTo>
                  <a:pt x="1676" y="475"/>
                </a:lnTo>
                <a:lnTo>
                  <a:pt x="1676" y="462"/>
                </a:lnTo>
                <a:lnTo>
                  <a:pt x="1677" y="445"/>
                </a:lnTo>
                <a:lnTo>
                  <a:pt x="1677" y="429"/>
                </a:lnTo>
                <a:lnTo>
                  <a:pt x="1678" y="424"/>
                </a:lnTo>
                <a:lnTo>
                  <a:pt x="1678" y="425"/>
                </a:lnTo>
                <a:lnTo>
                  <a:pt x="1679" y="417"/>
                </a:lnTo>
                <a:lnTo>
                  <a:pt x="1679" y="375"/>
                </a:lnTo>
                <a:lnTo>
                  <a:pt x="1680" y="334"/>
                </a:lnTo>
                <a:lnTo>
                  <a:pt x="1680" y="354"/>
                </a:lnTo>
                <a:lnTo>
                  <a:pt x="1681" y="401"/>
                </a:lnTo>
                <a:lnTo>
                  <a:pt x="1682" y="417"/>
                </a:lnTo>
                <a:lnTo>
                  <a:pt x="1682" y="300"/>
                </a:lnTo>
                <a:lnTo>
                  <a:pt x="1683" y="182"/>
                </a:lnTo>
                <a:lnTo>
                  <a:pt x="1683" y="232"/>
                </a:lnTo>
                <a:lnTo>
                  <a:pt x="1684" y="354"/>
                </a:lnTo>
                <a:lnTo>
                  <a:pt x="1684" y="446"/>
                </a:lnTo>
                <a:lnTo>
                  <a:pt x="1685" y="406"/>
                </a:lnTo>
                <a:lnTo>
                  <a:pt x="1685" y="367"/>
                </a:lnTo>
                <a:lnTo>
                  <a:pt x="1686" y="386"/>
                </a:lnTo>
                <a:lnTo>
                  <a:pt x="1686" y="431"/>
                </a:lnTo>
                <a:lnTo>
                  <a:pt x="1687" y="461"/>
                </a:lnTo>
                <a:lnTo>
                  <a:pt x="1687" y="432"/>
                </a:lnTo>
                <a:lnTo>
                  <a:pt x="1688" y="404"/>
                </a:lnTo>
                <a:lnTo>
                  <a:pt x="1689" y="414"/>
                </a:lnTo>
                <a:lnTo>
                  <a:pt x="1689" y="443"/>
                </a:lnTo>
                <a:lnTo>
                  <a:pt x="1690" y="467"/>
                </a:lnTo>
                <a:lnTo>
                  <a:pt x="1690" y="476"/>
                </a:lnTo>
                <a:lnTo>
                  <a:pt x="1691" y="484"/>
                </a:lnTo>
                <a:lnTo>
                  <a:pt x="1691" y="489"/>
                </a:lnTo>
                <a:lnTo>
                  <a:pt x="1692" y="493"/>
                </a:lnTo>
                <a:lnTo>
                  <a:pt x="1692" y="496"/>
                </a:lnTo>
                <a:lnTo>
                  <a:pt x="1693" y="498"/>
                </a:lnTo>
                <a:lnTo>
                  <a:pt x="1693" y="500"/>
                </a:lnTo>
                <a:lnTo>
                  <a:pt x="1694" y="501"/>
                </a:lnTo>
                <a:lnTo>
                  <a:pt x="1694" y="502"/>
                </a:lnTo>
                <a:lnTo>
                  <a:pt x="1695" y="502"/>
                </a:lnTo>
                <a:lnTo>
                  <a:pt x="1695" y="502"/>
                </a:lnTo>
                <a:lnTo>
                  <a:pt x="1696" y="501"/>
                </a:lnTo>
                <a:lnTo>
                  <a:pt x="1697" y="501"/>
                </a:lnTo>
                <a:lnTo>
                  <a:pt x="1697" y="501"/>
                </a:lnTo>
                <a:lnTo>
                  <a:pt x="1698" y="500"/>
                </a:lnTo>
                <a:lnTo>
                  <a:pt x="1698" y="500"/>
                </a:lnTo>
                <a:lnTo>
                  <a:pt x="1699" y="500"/>
                </a:lnTo>
                <a:lnTo>
                  <a:pt x="1699" y="479"/>
                </a:lnTo>
                <a:lnTo>
                  <a:pt x="1700" y="450"/>
                </a:lnTo>
                <a:lnTo>
                  <a:pt x="1700" y="429"/>
                </a:lnTo>
                <a:lnTo>
                  <a:pt x="1701" y="446"/>
                </a:lnTo>
                <a:lnTo>
                  <a:pt x="1701" y="464"/>
                </a:lnTo>
                <a:lnTo>
                  <a:pt x="1702" y="466"/>
                </a:lnTo>
                <a:lnTo>
                  <a:pt x="1702" y="461"/>
                </a:lnTo>
                <a:lnTo>
                  <a:pt x="1703" y="448"/>
                </a:lnTo>
                <a:lnTo>
                  <a:pt x="1703" y="399"/>
                </a:lnTo>
                <a:lnTo>
                  <a:pt x="1704" y="350"/>
                </a:lnTo>
                <a:lnTo>
                  <a:pt x="1705" y="321"/>
                </a:lnTo>
                <a:lnTo>
                  <a:pt x="1705" y="301"/>
                </a:lnTo>
                <a:lnTo>
                  <a:pt x="1706" y="295"/>
                </a:lnTo>
                <a:lnTo>
                  <a:pt x="1706" y="351"/>
                </a:lnTo>
                <a:lnTo>
                  <a:pt x="1707" y="407"/>
                </a:lnTo>
                <a:lnTo>
                  <a:pt x="1707" y="409"/>
                </a:lnTo>
                <a:lnTo>
                  <a:pt x="1708" y="387"/>
                </a:lnTo>
                <a:lnTo>
                  <a:pt x="1708" y="376"/>
                </a:lnTo>
                <a:lnTo>
                  <a:pt x="1709" y="410"/>
                </a:lnTo>
                <a:lnTo>
                  <a:pt x="1709" y="445"/>
                </a:lnTo>
                <a:lnTo>
                  <a:pt x="1710" y="463"/>
                </a:lnTo>
                <a:lnTo>
                  <a:pt x="1710" y="473"/>
                </a:lnTo>
                <a:lnTo>
                  <a:pt x="1711" y="482"/>
                </a:lnTo>
                <a:lnTo>
                  <a:pt x="1711" y="486"/>
                </a:lnTo>
                <a:lnTo>
                  <a:pt x="1712" y="490"/>
                </a:lnTo>
                <a:lnTo>
                  <a:pt x="1713" y="494"/>
                </a:lnTo>
                <a:lnTo>
                  <a:pt x="1713" y="496"/>
                </a:lnTo>
                <a:lnTo>
                  <a:pt x="1714" y="498"/>
                </a:lnTo>
                <a:lnTo>
                  <a:pt x="1714" y="499"/>
                </a:lnTo>
                <a:lnTo>
                  <a:pt x="1715" y="501"/>
                </a:lnTo>
                <a:lnTo>
                  <a:pt x="1715" y="502"/>
                </a:lnTo>
                <a:lnTo>
                  <a:pt x="1716" y="502"/>
                </a:lnTo>
                <a:lnTo>
                  <a:pt x="1716" y="503"/>
                </a:lnTo>
                <a:lnTo>
                  <a:pt x="1717" y="503"/>
                </a:lnTo>
                <a:lnTo>
                  <a:pt x="1717" y="504"/>
                </a:lnTo>
                <a:lnTo>
                  <a:pt x="1718" y="504"/>
                </a:lnTo>
                <a:lnTo>
                  <a:pt x="1718" y="504"/>
                </a:lnTo>
                <a:lnTo>
                  <a:pt x="1719" y="505"/>
                </a:lnTo>
                <a:lnTo>
                  <a:pt x="1719" y="505"/>
                </a:lnTo>
                <a:lnTo>
                  <a:pt x="1720" y="506"/>
                </a:lnTo>
                <a:lnTo>
                  <a:pt x="1721" y="506"/>
                </a:lnTo>
                <a:lnTo>
                  <a:pt x="1721" y="506"/>
                </a:lnTo>
                <a:lnTo>
                  <a:pt x="1722" y="506"/>
                </a:lnTo>
                <a:lnTo>
                  <a:pt x="1722" y="507"/>
                </a:lnTo>
                <a:lnTo>
                  <a:pt x="1723" y="507"/>
                </a:lnTo>
                <a:lnTo>
                  <a:pt x="1723" y="470"/>
                </a:lnTo>
                <a:lnTo>
                  <a:pt x="1724" y="416"/>
                </a:lnTo>
                <a:lnTo>
                  <a:pt x="1724" y="379"/>
                </a:lnTo>
                <a:lnTo>
                  <a:pt x="1725" y="414"/>
                </a:lnTo>
                <a:lnTo>
                  <a:pt x="1725" y="449"/>
                </a:lnTo>
                <a:lnTo>
                  <a:pt x="1726" y="463"/>
                </a:lnTo>
                <a:lnTo>
                  <a:pt x="1726" y="468"/>
                </a:lnTo>
                <a:lnTo>
                  <a:pt x="1727" y="455"/>
                </a:lnTo>
                <a:lnTo>
                  <a:pt x="1727" y="373"/>
                </a:lnTo>
                <a:lnTo>
                  <a:pt x="1728" y="291"/>
                </a:lnTo>
                <a:lnTo>
                  <a:pt x="1729" y="300"/>
                </a:lnTo>
                <a:lnTo>
                  <a:pt x="1729" y="348"/>
                </a:lnTo>
                <a:lnTo>
                  <a:pt x="1730" y="383"/>
                </a:lnTo>
                <a:lnTo>
                  <a:pt x="1730" y="364"/>
                </a:lnTo>
                <a:lnTo>
                  <a:pt x="1731" y="345"/>
                </a:lnTo>
                <a:lnTo>
                  <a:pt x="1731" y="375"/>
                </a:lnTo>
                <a:lnTo>
                  <a:pt x="1732" y="426"/>
                </a:lnTo>
                <a:lnTo>
                  <a:pt x="1732" y="469"/>
                </a:lnTo>
                <a:lnTo>
                  <a:pt x="1733" y="478"/>
                </a:lnTo>
                <a:lnTo>
                  <a:pt x="1733" y="486"/>
                </a:lnTo>
                <a:lnTo>
                  <a:pt x="1734" y="491"/>
                </a:lnTo>
                <a:lnTo>
                  <a:pt x="1734" y="495"/>
                </a:lnTo>
                <a:lnTo>
                  <a:pt x="1735" y="498"/>
                </a:lnTo>
                <a:lnTo>
                  <a:pt x="1735" y="499"/>
                </a:lnTo>
                <a:lnTo>
                  <a:pt x="1736" y="502"/>
                </a:lnTo>
                <a:lnTo>
                  <a:pt x="1737" y="503"/>
                </a:lnTo>
                <a:lnTo>
                  <a:pt x="1737" y="504"/>
                </a:lnTo>
                <a:lnTo>
                  <a:pt x="1738" y="505"/>
                </a:lnTo>
                <a:lnTo>
                  <a:pt x="1738" y="506"/>
                </a:lnTo>
                <a:lnTo>
                  <a:pt x="1739" y="507"/>
                </a:lnTo>
                <a:lnTo>
                  <a:pt x="1739" y="507"/>
                </a:lnTo>
                <a:lnTo>
                  <a:pt x="1740" y="508"/>
                </a:lnTo>
                <a:lnTo>
                  <a:pt x="1741" y="509"/>
                </a:lnTo>
                <a:lnTo>
                  <a:pt x="1741" y="509"/>
                </a:lnTo>
                <a:lnTo>
                  <a:pt x="1742" y="509"/>
                </a:lnTo>
                <a:lnTo>
                  <a:pt x="1742" y="510"/>
                </a:lnTo>
                <a:lnTo>
                  <a:pt x="1743" y="510"/>
                </a:lnTo>
                <a:lnTo>
                  <a:pt x="1743" y="510"/>
                </a:lnTo>
                <a:lnTo>
                  <a:pt x="1744" y="511"/>
                </a:lnTo>
                <a:lnTo>
                  <a:pt x="1744" y="511"/>
                </a:lnTo>
                <a:lnTo>
                  <a:pt x="1745" y="511"/>
                </a:lnTo>
                <a:lnTo>
                  <a:pt x="1745" y="512"/>
                </a:lnTo>
                <a:lnTo>
                  <a:pt x="1746" y="512"/>
                </a:lnTo>
                <a:lnTo>
                  <a:pt x="1746" y="512"/>
                </a:lnTo>
                <a:lnTo>
                  <a:pt x="1747" y="512"/>
                </a:lnTo>
                <a:lnTo>
                  <a:pt x="1747" y="512"/>
                </a:lnTo>
                <a:lnTo>
                  <a:pt x="1748" y="512"/>
                </a:lnTo>
                <a:lnTo>
                  <a:pt x="1749" y="513"/>
                </a:lnTo>
                <a:lnTo>
                  <a:pt x="1749" y="513"/>
                </a:lnTo>
                <a:lnTo>
                  <a:pt x="1750" y="513"/>
                </a:lnTo>
                <a:lnTo>
                  <a:pt x="1750" y="513"/>
                </a:lnTo>
                <a:lnTo>
                  <a:pt x="1751" y="513"/>
                </a:lnTo>
                <a:lnTo>
                  <a:pt x="1751" y="513"/>
                </a:lnTo>
                <a:lnTo>
                  <a:pt x="1752" y="513"/>
                </a:lnTo>
                <a:lnTo>
                  <a:pt x="1752" y="513"/>
                </a:lnTo>
                <a:lnTo>
                  <a:pt x="1753" y="514"/>
                </a:lnTo>
                <a:lnTo>
                  <a:pt x="1753" y="514"/>
                </a:lnTo>
                <a:lnTo>
                  <a:pt x="1754" y="514"/>
                </a:lnTo>
                <a:lnTo>
                  <a:pt x="1754" y="514"/>
                </a:lnTo>
                <a:lnTo>
                  <a:pt x="1755" y="514"/>
                </a:lnTo>
                <a:lnTo>
                  <a:pt x="1755" y="514"/>
                </a:lnTo>
                <a:lnTo>
                  <a:pt x="1756" y="514"/>
                </a:lnTo>
                <a:lnTo>
                  <a:pt x="1756" y="514"/>
                </a:lnTo>
                <a:lnTo>
                  <a:pt x="1757" y="514"/>
                </a:lnTo>
                <a:lnTo>
                  <a:pt x="1758" y="514"/>
                </a:lnTo>
                <a:lnTo>
                  <a:pt x="1758" y="514"/>
                </a:lnTo>
                <a:lnTo>
                  <a:pt x="1759" y="514"/>
                </a:lnTo>
                <a:lnTo>
                  <a:pt x="1759" y="514"/>
                </a:lnTo>
                <a:lnTo>
                  <a:pt x="1760" y="515"/>
                </a:lnTo>
                <a:lnTo>
                  <a:pt x="1760" y="515"/>
                </a:lnTo>
                <a:lnTo>
                  <a:pt x="1761" y="515"/>
                </a:lnTo>
                <a:lnTo>
                  <a:pt x="1761" y="515"/>
                </a:lnTo>
                <a:lnTo>
                  <a:pt x="1762" y="515"/>
                </a:lnTo>
                <a:lnTo>
                  <a:pt x="1762" y="515"/>
                </a:lnTo>
                <a:lnTo>
                  <a:pt x="1763" y="515"/>
                </a:lnTo>
                <a:lnTo>
                  <a:pt x="1763" y="515"/>
                </a:lnTo>
                <a:lnTo>
                  <a:pt x="1764" y="515"/>
                </a:lnTo>
                <a:lnTo>
                  <a:pt x="1765" y="515"/>
                </a:lnTo>
                <a:lnTo>
                  <a:pt x="1765" y="514"/>
                </a:lnTo>
                <a:lnTo>
                  <a:pt x="1766" y="514"/>
                </a:lnTo>
                <a:lnTo>
                  <a:pt x="1766" y="513"/>
                </a:lnTo>
                <a:lnTo>
                  <a:pt x="1767" y="512"/>
                </a:lnTo>
                <a:lnTo>
                  <a:pt x="1767" y="510"/>
                </a:lnTo>
                <a:lnTo>
                  <a:pt x="1768" y="502"/>
                </a:lnTo>
                <a:lnTo>
                  <a:pt x="1768" y="494"/>
                </a:lnTo>
                <a:lnTo>
                  <a:pt x="1769" y="478"/>
                </a:lnTo>
                <a:lnTo>
                  <a:pt x="1769" y="457"/>
                </a:lnTo>
                <a:lnTo>
                  <a:pt x="1770" y="443"/>
                </a:lnTo>
                <a:lnTo>
                  <a:pt x="1770" y="455"/>
                </a:lnTo>
                <a:lnTo>
                  <a:pt x="1771" y="468"/>
                </a:lnTo>
                <a:lnTo>
                  <a:pt x="1771" y="466"/>
                </a:lnTo>
                <a:lnTo>
                  <a:pt x="1772" y="458"/>
                </a:lnTo>
                <a:lnTo>
                  <a:pt x="1773" y="444"/>
                </a:lnTo>
                <a:lnTo>
                  <a:pt x="1773" y="406"/>
                </a:lnTo>
                <a:lnTo>
                  <a:pt x="1774" y="368"/>
                </a:lnTo>
                <a:lnTo>
                  <a:pt x="1774" y="378"/>
                </a:lnTo>
                <a:lnTo>
                  <a:pt x="1775" y="408"/>
                </a:lnTo>
                <a:lnTo>
                  <a:pt x="1775" y="436"/>
                </a:lnTo>
                <a:lnTo>
                  <a:pt x="1776" y="450"/>
                </a:lnTo>
                <a:lnTo>
                  <a:pt x="1776" y="465"/>
                </a:lnTo>
                <a:lnTo>
                  <a:pt x="1777" y="474"/>
                </a:lnTo>
                <a:lnTo>
                  <a:pt x="1777" y="480"/>
                </a:lnTo>
                <a:lnTo>
                  <a:pt x="1778" y="485"/>
                </a:lnTo>
                <a:lnTo>
                  <a:pt x="1778" y="489"/>
                </a:lnTo>
                <a:lnTo>
                  <a:pt x="1779" y="492"/>
                </a:lnTo>
                <a:lnTo>
                  <a:pt x="1779" y="472"/>
                </a:lnTo>
                <a:lnTo>
                  <a:pt x="1780" y="441"/>
                </a:lnTo>
                <a:lnTo>
                  <a:pt x="1781" y="421"/>
                </a:lnTo>
                <a:lnTo>
                  <a:pt x="1781" y="445"/>
                </a:lnTo>
                <a:lnTo>
                  <a:pt x="1782" y="468"/>
                </a:lnTo>
                <a:lnTo>
                  <a:pt x="1782" y="480"/>
                </a:lnTo>
                <a:lnTo>
                  <a:pt x="1783" y="486"/>
                </a:lnTo>
                <a:lnTo>
                  <a:pt x="1783" y="483"/>
                </a:lnTo>
                <a:lnTo>
                  <a:pt x="1784" y="441"/>
                </a:lnTo>
                <a:lnTo>
                  <a:pt x="1784" y="398"/>
                </a:lnTo>
                <a:lnTo>
                  <a:pt x="1785" y="405"/>
                </a:lnTo>
                <a:lnTo>
                  <a:pt x="1785" y="432"/>
                </a:lnTo>
                <a:lnTo>
                  <a:pt x="1786" y="457"/>
                </a:lnTo>
                <a:lnTo>
                  <a:pt x="1786" y="467"/>
                </a:lnTo>
                <a:lnTo>
                  <a:pt x="1787" y="476"/>
                </a:lnTo>
                <a:lnTo>
                  <a:pt x="1787" y="482"/>
                </a:lnTo>
                <a:lnTo>
                  <a:pt x="1788" y="487"/>
                </a:lnTo>
                <a:lnTo>
                  <a:pt x="1789" y="491"/>
                </a:lnTo>
                <a:lnTo>
                  <a:pt x="1789" y="494"/>
                </a:lnTo>
                <a:lnTo>
                  <a:pt x="1790" y="496"/>
                </a:lnTo>
                <a:lnTo>
                  <a:pt x="1790" y="498"/>
                </a:lnTo>
                <a:lnTo>
                  <a:pt x="1791" y="499"/>
                </a:lnTo>
                <a:lnTo>
                  <a:pt x="1791" y="501"/>
                </a:lnTo>
                <a:lnTo>
                  <a:pt x="1792" y="502"/>
                </a:lnTo>
                <a:lnTo>
                  <a:pt x="1792" y="503"/>
                </a:lnTo>
                <a:lnTo>
                  <a:pt x="1793" y="480"/>
                </a:lnTo>
                <a:lnTo>
                  <a:pt x="1793" y="447"/>
                </a:lnTo>
                <a:lnTo>
                  <a:pt x="1794" y="419"/>
                </a:lnTo>
                <a:lnTo>
                  <a:pt x="1794" y="410"/>
                </a:lnTo>
                <a:lnTo>
                  <a:pt x="1795" y="401"/>
                </a:lnTo>
                <a:lnTo>
                  <a:pt x="1795" y="419"/>
                </a:lnTo>
                <a:lnTo>
                  <a:pt x="1796" y="448"/>
                </a:lnTo>
                <a:lnTo>
                  <a:pt x="1797" y="473"/>
                </a:lnTo>
                <a:lnTo>
                  <a:pt x="1797" y="480"/>
                </a:lnTo>
                <a:lnTo>
                  <a:pt x="1798" y="487"/>
                </a:lnTo>
                <a:lnTo>
                  <a:pt x="1798" y="488"/>
                </a:lnTo>
                <a:lnTo>
                  <a:pt x="1799" y="485"/>
                </a:lnTo>
                <a:lnTo>
                  <a:pt x="1799" y="480"/>
                </a:lnTo>
                <a:lnTo>
                  <a:pt x="1800" y="465"/>
                </a:lnTo>
                <a:lnTo>
                  <a:pt x="1800" y="449"/>
                </a:lnTo>
                <a:lnTo>
                  <a:pt x="1801" y="423"/>
                </a:lnTo>
                <a:lnTo>
                  <a:pt x="1801" y="394"/>
                </a:lnTo>
                <a:lnTo>
                  <a:pt x="1802" y="377"/>
                </a:lnTo>
                <a:lnTo>
                  <a:pt x="1802" y="416"/>
                </a:lnTo>
                <a:lnTo>
                  <a:pt x="1803" y="455"/>
                </a:lnTo>
                <a:lnTo>
                  <a:pt x="1803" y="473"/>
                </a:lnTo>
                <a:lnTo>
                  <a:pt x="1804" y="481"/>
                </a:lnTo>
                <a:lnTo>
                  <a:pt x="1805" y="486"/>
                </a:lnTo>
                <a:lnTo>
                  <a:pt x="1805" y="479"/>
                </a:lnTo>
                <a:lnTo>
                  <a:pt x="1806" y="471"/>
                </a:lnTo>
                <a:lnTo>
                  <a:pt x="1806" y="440"/>
                </a:lnTo>
                <a:lnTo>
                  <a:pt x="1807" y="399"/>
                </a:lnTo>
                <a:lnTo>
                  <a:pt x="1807" y="357"/>
                </a:lnTo>
                <a:lnTo>
                  <a:pt x="1808" y="313"/>
                </a:lnTo>
                <a:lnTo>
                  <a:pt x="1808" y="268"/>
                </a:lnTo>
                <a:lnTo>
                  <a:pt x="1809" y="291"/>
                </a:lnTo>
                <a:lnTo>
                  <a:pt x="1810" y="344"/>
                </a:lnTo>
                <a:lnTo>
                  <a:pt x="1810" y="391"/>
                </a:lnTo>
                <a:lnTo>
                  <a:pt x="1811" y="415"/>
                </a:lnTo>
                <a:lnTo>
                  <a:pt x="1811" y="439"/>
                </a:lnTo>
                <a:lnTo>
                  <a:pt x="1812" y="454"/>
                </a:lnTo>
                <a:lnTo>
                  <a:pt x="1812" y="466"/>
                </a:lnTo>
                <a:lnTo>
                  <a:pt x="1813" y="470"/>
                </a:lnTo>
                <a:lnTo>
                  <a:pt x="1813" y="444"/>
                </a:lnTo>
                <a:lnTo>
                  <a:pt x="1814" y="417"/>
                </a:lnTo>
                <a:lnTo>
                  <a:pt x="1814" y="347"/>
                </a:lnTo>
                <a:lnTo>
                  <a:pt x="1815" y="257"/>
                </a:lnTo>
                <a:lnTo>
                  <a:pt x="1815" y="204"/>
                </a:lnTo>
                <a:lnTo>
                  <a:pt x="1816" y="298"/>
                </a:lnTo>
                <a:lnTo>
                  <a:pt x="1817" y="393"/>
                </a:lnTo>
                <a:lnTo>
                  <a:pt x="1817" y="437"/>
                </a:lnTo>
                <a:lnTo>
                  <a:pt x="1818" y="458"/>
                </a:lnTo>
                <a:lnTo>
                  <a:pt x="1818" y="477"/>
                </a:lnTo>
                <a:lnTo>
                  <a:pt x="1819" y="483"/>
                </a:lnTo>
                <a:lnTo>
                  <a:pt x="1819" y="489"/>
                </a:lnTo>
                <a:lnTo>
                  <a:pt x="1820" y="493"/>
                </a:lnTo>
                <a:lnTo>
                  <a:pt x="1820" y="496"/>
                </a:lnTo>
                <a:lnTo>
                  <a:pt x="1821" y="477"/>
                </a:lnTo>
                <a:lnTo>
                  <a:pt x="1821" y="371"/>
                </a:lnTo>
                <a:lnTo>
                  <a:pt x="1822" y="264"/>
                </a:lnTo>
                <a:lnTo>
                  <a:pt x="1822" y="295"/>
                </a:lnTo>
                <a:lnTo>
                  <a:pt x="1823" y="385"/>
                </a:lnTo>
                <a:lnTo>
                  <a:pt x="1823" y="456"/>
                </a:lnTo>
                <a:lnTo>
                  <a:pt x="1824" y="447"/>
                </a:lnTo>
                <a:lnTo>
                  <a:pt x="1825" y="439"/>
                </a:lnTo>
                <a:lnTo>
                  <a:pt x="1825" y="447"/>
                </a:lnTo>
                <a:lnTo>
                  <a:pt x="1826" y="462"/>
                </a:lnTo>
                <a:lnTo>
                  <a:pt x="1826" y="475"/>
                </a:lnTo>
                <a:lnTo>
                  <a:pt x="1827" y="481"/>
                </a:lnTo>
                <a:lnTo>
                  <a:pt x="1827" y="486"/>
                </a:lnTo>
                <a:lnTo>
                  <a:pt x="1828" y="487"/>
                </a:lnTo>
                <a:lnTo>
                  <a:pt x="1828" y="485"/>
                </a:lnTo>
                <a:lnTo>
                  <a:pt x="1829" y="476"/>
                </a:lnTo>
                <a:lnTo>
                  <a:pt x="1829" y="440"/>
                </a:lnTo>
                <a:lnTo>
                  <a:pt x="1830" y="405"/>
                </a:lnTo>
                <a:lnTo>
                  <a:pt x="1830" y="368"/>
                </a:lnTo>
                <a:lnTo>
                  <a:pt x="1831" y="330"/>
                </a:lnTo>
                <a:lnTo>
                  <a:pt x="1831" y="311"/>
                </a:lnTo>
                <a:lnTo>
                  <a:pt x="1832" y="370"/>
                </a:lnTo>
                <a:lnTo>
                  <a:pt x="1832" y="428"/>
                </a:lnTo>
                <a:lnTo>
                  <a:pt x="1833" y="454"/>
                </a:lnTo>
                <a:lnTo>
                  <a:pt x="1834" y="467"/>
                </a:lnTo>
                <a:lnTo>
                  <a:pt x="1834" y="473"/>
                </a:lnTo>
                <a:lnTo>
                  <a:pt x="1835" y="452"/>
                </a:lnTo>
                <a:lnTo>
                  <a:pt x="1835" y="430"/>
                </a:lnTo>
                <a:lnTo>
                  <a:pt x="1836" y="438"/>
                </a:lnTo>
                <a:lnTo>
                  <a:pt x="1836" y="459"/>
                </a:lnTo>
                <a:lnTo>
                  <a:pt x="1837" y="477"/>
                </a:lnTo>
                <a:lnTo>
                  <a:pt x="1837" y="483"/>
                </a:lnTo>
                <a:lnTo>
                  <a:pt x="1838" y="489"/>
                </a:lnTo>
                <a:lnTo>
                  <a:pt x="1838" y="493"/>
                </a:lnTo>
                <a:lnTo>
                  <a:pt x="1839" y="496"/>
                </a:lnTo>
                <a:lnTo>
                  <a:pt x="1839" y="498"/>
                </a:lnTo>
                <a:lnTo>
                  <a:pt x="1840" y="499"/>
                </a:lnTo>
                <a:lnTo>
                  <a:pt x="1841" y="500"/>
                </a:lnTo>
                <a:lnTo>
                  <a:pt x="1841" y="500"/>
                </a:lnTo>
                <a:lnTo>
                  <a:pt x="1842" y="501"/>
                </a:lnTo>
                <a:lnTo>
                  <a:pt x="1842" y="502"/>
                </a:lnTo>
                <a:lnTo>
                  <a:pt x="1843" y="502"/>
                </a:lnTo>
                <a:lnTo>
                  <a:pt x="1843" y="503"/>
                </a:lnTo>
                <a:lnTo>
                  <a:pt x="1844" y="503"/>
                </a:lnTo>
                <a:lnTo>
                  <a:pt x="1844" y="504"/>
                </a:lnTo>
                <a:lnTo>
                  <a:pt x="1845" y="504"/>
                </a:lnTo>
                <a:lnTo>
                  <a:pt x="1845" y="505"/>
                </a:lnTo>
                <a:lnTo>
                  <a:pt x="1846" y="505"/>
                </a:lnTo>
                <a:lnTo>
                  <a:pt x="1846" y="505"/>
                </a:lnTo>
                <a:lnTo>
                  <a:pt x="1847" y="505"/>
                </a:lnTo>
                <a:lnTo>
                  <a:pt x="1847" y="504"/>
                </a:lnTo>
                <a:lnTo>
                  <a:pt x="1848" y="502"/>
                </a:lnTo>
                <a:lnTo>
                  <a:pt x="1849" y="500"/>
                </a:lnTo>
                <a:lnTo>
                  <a:pt x="1849" y="496"/>
                </a:lnTo>
                <a:lnTo>
                  <a:pt x="1850" y="491"/>
                </a:lnTo>
                <a:lnTo>
                  <a:pt x="1850" y="487"/>
                </a:lnTo>
                <a:lnTo>
                  <a:pt x="1851" y="485"/>
                </a:lnTo>
                <a:lnTo>
                  <a:pt x="1851" y="484"/>
                </a:lnTo>
                <a:lnTo>
                  <a:pt x="1852" y="413"/>
                </a:lnTo>
                <a:lnTo>
                  <a:pt x="1852" y="312"/>
                </a:lnTo>
                <a:lnTo>
                  <a:pt x="1853" y="247"/>
                </a:lnTo>
                <a:lnTo>
                  <a:pt x="1853" y="329"/>
                </a:lnTo>
                <a:lnTo>
                  <a:pt x="1854" y="411"/>
                </a:lnTo>
                <a:lnTo>
                  <a:pt x="1854" y="425"/>
                </a:lnTo>
                <a:lnTo>
                  <a:pt x="1855" y="410"/>
                </a:lnTo>
                <a:lnTo>
                  <a:pt x="1855" y="394"/>
                </a:lnTo>
                <a:lnTo>
                  <a:pt x="1856" y="380"/>
                </a:lnTo>
                <a:lnTo>
                  <a:pt x="1857" y="366"/>
                </a:lnTo>
                <a:lnTo>
                  <a:pt x="1857" y="374"/>
                </a:lnTo>
                <a:lnTo>
                  <a:pt x="1858" y="390"/>
                </a:lnTo>
                <a:lnTo>
                  <a:pt x="1858" y="408"/>
                </a:lnTo>
                <a:lnTo>
                  <a:pt x="1859" y="433"/>
                </a:lnTo>
                <a:lnTo>
                  <a:pt x="1859" y="458"/>
                </a:lnTo>
                <a:lnTo>
                  <a:pt x="1860" y="432"/>
                </a:lnTo>
                <a:lnTo>
                  <a:pt x="1860" y="383"/>
                </a:lnTo>
                <a:lnTo>
                  <a:pt x="1861" y="352"/>
                </a:lnTo>
                <a:lnTo>
                  <a:pt x="1861" y="399"/>
                </a:lnTo>
                <a:lnTo>
                  <a:pt x="1862" y="446"/>
                </a:lnTo>
                <a:lnTo>
                  <a:pt x="1862" y="344"/>
                </a:lnTo>
                <a:lnTo>
                  <a:pt x="1863" y="175"/>
                </a:lnTo>
                <a:lnTo>
                  <a:pt x="1863" y="64"/>
                </a:lnTo>
                <a:lnTo>
                  <a:pt x="1864" y="189"/>
                </a:lnTo>
                <a:lnTo>
                  <a:pt x="1865" y="314"/>
                </a:lnTo>
                <a:lnTo>
                  <a:pt x="1865" y="377"/>
                </a:lnTo>
                <a:lnTo>
                  <a:pt x="1866" y="413"/>
                </a:lnTo>
                <a:lnTo>
                  <a:pt x="1866" y="444"/>
                </a:lnTo>
                <a:lnTo>
                  <a:pt x="1867" y="453"/>
                </a:lnTo>
                <a:lnTo>
                  <a:pt x="1867" y="461"/>
                </a:lnTo>
                <a:lnTo>
                  <a:pt x="1868" y="467"/>
                </a:lnTo>
                <a:lnTo>
                  <a:pt x="1868" y="470"/>
                </a:lnTo>
                <a:lnTo>
                  <a:pt x="1869" y="468"/>
                </a:lnTo>
                <a:lnTo>
                  <a:pt x="1869" y="439"/>
                </a:lnTo>
                <a:lnTo>
                  <a:pt x="1870" y="409"/>
                </a:lnTo>
                <a:lnTo>
                  <a:pt x="1870" y="412"/>
                </a:lnTo>
                <a:lnTo>
                  <a:pt x="1871" y="430"/>
                </a:lnTo>
                <a:lnTo>
                  <a:pt x="1871" y="422"/>
                </a:lnTo>
                <a:lnTo>
                  <a:pt x="1872" y="307"/>
                </a:lnTo>
                <a:lnTo>
                  <a:pt x="1873" y="192"/>
                </a:lnTo>
                <a:lnTo>
                  <a:pt x="1873" y="239"/>
                </a:lnTo>
                <a:lnTo>
                  <a:pt x="1874" y="358"/>
                </a:lnTo>
                <a:lnTo>
                  <a:pt x="1874" y="455"/>
                </a:lnTo>
                <a:lnTo>
                  <a:pt x="1875" y="461"/>
                </a:lnTo>
                <a:lnTo>
                  <a:pt x="1875" y="467"/>
                </a:lnTo>
                <a:lnTo>
                  <a:pt x="1876" y="463"/>
                </a:lnTo>
                <a:lnTo>
                  <a:pt x="1876" y="455"/>
                </a:lnTo>
                <a:lnTo>
                  <a:pt x="1877" y="448"/>
                </a:lnTo>
                <a:lnTo>
                  <a:pt x="1878" y="447"/>
                </a:lnTo>
                <a:lnTo>
                  <a:pt x="1878" y="447"/>
                </a:lnTo>
                <a:lnTo>
                  <a:pt x="1879" y="428"/>
                </a:lnTo>
                <a:lnTo>
                  <a:pt x="1879" y="401"/>
                </a:lnTo>
                <a:lnTo>
                  <a:pt x="1880" y="386"/>
                </a:lnTo>
                <a:lnTo>
                  <a:pt x="1880" y="421"/>
                </a:lnTo>
                <a:lnTo>
                  <a:pt x="1881" y="455"/>
                </a:lnTo>
                <a:lnTo>
                  <a:pt x="1881" y="468"/>
                </a:lnTo>
                <a:lnTo>
                  <a:pt x="1882" y="470"/>
                </a:lnTo>
                <a:lnTo>
                  <a:pt x="1882" y="467"/>
                </a:lnTo>
                <a:lnTo>
                  <a:pt x="1883" y="441"/>
                </a:lnTo>
                <a:lnTo>
                  <a:pt x="1883" y="414"/>
                </a:lnTo>
                <a:lnTo>
                  <a:pt x="1884" y="415"/>
                </a:lnTo>
                <a:lnTo>
                  <a:pt x="1884" y="427"/>
                </a:lnTo>
                <a:lnTo>
                  <a:pt x="1885" y="439"/>
                </a:lnTo>
                <a:lnTo>
                  <a:pt x="1886" y="457"/>
                </a:lnTo>
                <a:lnTo>
                  <a:pt x="1886" y="474"/>
                </a:lnTo>
                <a:lnTo>
                  <a:pt x="1887" y="396"/>
                </a:lnTo>
                <a:lnTo>
                  <a:pt x="1887" y="277"/>
                </a:lnTo>
                <a:lnTo>
                  <a:pt x="1888" y="201"/>
                </a:lnTo>
                <a:lnTo>
                  <a:pt x="1888" y="305"/>
                </a:lnTo>
                <a:lnTo>
                  <a:pt x="1889" y="409"/>
                </a:lnTo>
                <a:lnTo>
                  <a:pt x="1889" y="444"/>
                </a:lnTo>
                <a:lnTo>
                  <a:pt x="1890" y="449"/>
                </a:lnTo>
                <a:lnTo>
                  <a:pt x="1890" y="455"/>
                </a:lnTo>
                <a:lnTo>
                  <a:pt x="1891" y="463"/>
                </a:lnTo>
                <a:lnTo>
                  <a:pt x="1891" y="472"/>
                </a:lnTo>
                <a:lnTo>
                  <a:pt x="1892" y="475"/>
                </a:lnTo>
                <a:lnTo>
                  <a:pt x="1893" y="477"/>
                </a:lnTo>
                <a:lnTo>
                  <a:pt x="1893" y="468"/>
                </a:lnTo>
                <a:lnTo>
                  <a:pt x="1894" y="415"/>
                </a:lnTo>
                <a:lnTo>
                  <a:pt x="1894" y="361"/>
                </a:lnTo>
                <a:lnTo>
                  <a:pt x="1895" y="341"/>
                </a:lnTo>
                <a:lnTo>
                  <a:pt x="1895" y="335"/>
                </a:lnTo>
                <a:lnTo>
                  <a:pt x="1896" y="340"/>
                </a:lnTo>
                <a:lnTo>
                  <a:pt x="1896" y="391"/>
                </a:lnTo>
                <a:lnTo>
                  <a:pt x="1897" y="441"/>
                </a:lnTo>
                <a:lnTo>
                  <a:pt x="1897" y="463"/>
                </a:lnTo>
                <a:lnTo>
                  <a:pt x="1898" y="473"/>
                </a:lnTo>
                <a:lnTo>
                  <a:pt x="1898" y="469"/>
                </a:lnTo>
                <a:lnTo>
                  <a:pt x="1899" y="405"/>
                </a:lnTo>
                <a:lnTo>
                  <a:pt x="1899" y="340"/>
                </a:lnTo>
                <a:lnTo>
                  <a:pt x="1900" y="360"/>
                </a:lnTo>
                <a:lnTo>
                  <a:pt x="1901" y="416"/>
                </a:lnTo>
                <a:lnTo>
                  <a:pt x="1901" y="464"/>
                </a:lnTo>
                <a:lnTo>
                  <a:pt x="1902" y="473"/>
                </a:lnTo>
                <a:lnTo>
                  <a:pt x="1902" y="483"/>
                </a:lnTo>
                <a:lnTo>
                  <a:pt x="1903" y="469"/>
                </a:lnTo>
                <a:lnTo>
                  <a:pt x="1903" y="446"/>
                </a:lnTo>
                <a:lnTo>
                  <a:pt x="1904" y="431"/>
                </a:lnTo>
                <a:lnTo>
                  <a:pt x="1904" y="452"/>
                </a:lnTo>
                <a:lnTo>
                  <a:pt x="1905" y="472"/>
                </a:lnTo>
                <a:lnTo>
                  <a:pt x="1905" y="482"/>
                </a:lnTo>
                <a:lnTo>
                  <a:pt x="1906" y="488"/>
                </a:lnTo>
                <a:lnTo>
                  <a:pt x="1906" y="493"/>
                </a:lnTo>
                <a:lnTo>
                  <a:pt x="1907" y="496"/>
                </a:lnTo>
                <a:lnTo>
                  <a:pt x="1907" y="499"/>
                </a:lnTo>
                <a:lnTo>
                  <a:pt x="1908" y="500"/>
                </a:lnTo>
                <a:lnTo>
                  <a:pt x="1908" y="502"/>
                </a:lnTo>
                <a:lnTo>
                  <a:pt x="1909" y="503"/>
                </a:lnTo>
                <a:lnTo>
                  <a:pt x="1910" y="504"/>
                </a:lnTo>
                <a:lnTo>
                  <a:pt x="1910" y="505"/>
                </a:lnTo>
                <a:lnTo>
                  <a:pt x="1911" y="506"/>
                </a:lnTo>
                <a:lnTo>
                  <a:pt x="1911" y="507"/>
                </a:lnTo>
                <a:lnTo>
                  <a:pt x="1912" y="508"/>
                </a:lnTo>
                <a:lnTo>
                  <a:pt x="1912" y="508"/>
                </a:lnTo>
                <a:lnTo>
                  <a:pt x="1913" y="509"/>
                </a:lnTo>
                <a:lnTo>
                  <a:pt x="1913" y="509"/>
                </a:lnTo>
                <a:lnTo>
                  <a:pt x="1914" y="510"/>
                </a:lnTo>
                <a:lnTo>
                  <a:pt x="1914" y="510"/>
                </a:lnTo>
                <a:lnTo>
                  <a:pt x="1915" y="510"/>
                </a:lnTo>
                <a:lnTo>
                  <a:pt x="1915" y="511"/>
                </a:lnTo>
                <a:lnTo>
                  <a:pt x="1916" y="511"/>
                </a:lnTo>
                <a:lnTo>
                  <a:pt x="1917" y="511"/>
                </a:lnTo>
                <a:lnTo>
                  <a:pt x="1917" y="511"/>
                </a:lnTo>
                <a:lnTo>
                  <a:pt x="1918" y="512"/>
                </a:lnTo>
                <a:lnTo>
                  <a:pt x="1918" y="512"/>
                </a:lnTo>
                <a:lnTo>
                  <a:pt x="1919" y="512"/>
                </a:lnTo>
                <a:lnTo>
                  <a:pt x="1919" y="512"/>
                </a:lnTo>
                <a:lnTo>
                  <a:pt x="1920" y="512"/>
                </a:lnTo>
                <a:lnTo>
                  <a:pt x="1920" y="511"/>
                </a:lnTo>
                <a:lnTo>
                  <a:pt x="1921" y="511"/>
                </a:lnTo>
                <a:lnTo>
                  <a:pt x="1921" y="504"/>
                </a:lnTo>
                <a:lnTo>
                  <a:pt x="1922" y="496"/>
                </a:lnTo>
                <a:lnTo>
                  <a:pt x="1922" y="478"/>
                </a:lnTo>
                <a:lnTo>
                  <a:pt x="1923" y="422"/>
                </a:lnTo>
                <a:lnTo>
                  <a:pt x="1923" y="366"/>
                </a:lnTo>
                <a:lnTo>
                  <a:pt x="1924" y="382"/>
                </a:lnTo>
                <a:lnTo>
                  <a:pt x="1925" y="429"/>
                </a:lnTo>
                <a:lnTo>
                  <a:pt x="1925" y="469"/>
                </a:lnTo>
                <a:lnTo>
                  <a:pt x="1926" y="477"/>
                </a:lnTo>
                <a:lnTo>
                  <a:pt x="1926" y="486"/>
                </a:lnTo>
                <a:lnTo>
                  <a:pt x="1927" y="479"/>
                </a:lnTo>
                <a:lnTo>
                  <a:pt x="1927" y="466"/>
                </a:lnTo>
                <a:lnTo>
                  <a:pt x="1928" y="456"/>
                </a:lnTo>
                <a:lnTo>
                  <a:pt x="1928" y="459"/>
                </a:lnTo>
                <a:lnTo>
                  <a:pt x="1929" y="461"/>
                </a:lnTo>
                <a:lnTo>
                  <a:pt x="1929" y="468"/>
                </a:lnTo>
                <a:lnTo>
                  <a:pt x="1930" y="476"/>
                </a:lnTo>
                <a:lnTo>
                  <a:pt x="1930" y="483"/>
                </a:lnTo>
                <a:lnTo>
                  <a:pt x="1931" y="487"/>
                </a:lnTo>
                <a:lnTo>
                  <a:pt x="1931" y="491"/>
                </a:lnTo>
                <a:lnTo>
                  <a:pt x="1932" y="494"/>
                </a:lnTo>
                <a:lnTo>
                  <a:pt x="1933" y="496"/>
                </a:lnTo>
                <a:lnTo>
                  <a:pt x="1933" y="499"/>
                </a:lnTo>
                <a:lnTo>
                  <a:pt x="1934" y="500"/>
                </a:lnTo>
                <a:lnTo>
                  <a:pt x="1934" y="502"/>
                </a:lnTo>
                <a:lnTo>
                  <a:pt x="1935" y="503"/>
                </a:lnTo>
                <a:lnTo>
                  <a:pt x="1935" y="504"/>
                </a:lnTo>
                <a:lnTo>
                  <a:pt x="1936" y="505"/>
                </a:lnTo>
                <a:lnTo>
                  <a:pt x="1936" y="505"/>
                </a:lnTo>
                <a:lnTo>
                  <a:pt x="1937" y="506"/>
                </a:lnTo>
                <a:lnTo>
                  <a:pt x="1937" y="507"/>
                </a:lnTo>
                <a:lnTo>
                  <a:pt x="1938" y="507"/>
                </a:lnTo>
                <a:lnTo>
                  <a:pt x="1938" y="508"/>
                </a:lnTo>
                <a:lnTo>
                  <a:pt x="1939" y="508"/>
                </a:lnTo>
                <a:lnTo>
                  <a:pt x="1939" y="509"/>
                </a:lnTo>
                <a:lnTo>
                  <a:pt x="1940" y="509"/>
                </a:lnTo>
                <a:lnTo>
                  <a:pt x="1941" y="509"/>
                </a:lnTo>
                <a:lnTo>
                  <a:pt x="1941" y="510"/>
                </a:lnTo>
                <a:lnTo>
                  <a:pt x="1942" y="510"/>
                </a:lnTo>
                <a:lnTo>
                  <a:pt x="1942" y="510"/>
                </a:lnTo>
                <a:lnTo>
                  <a:pt x="1943" y="511"/>
                </a:lnTo>
                <a:lnTo>
                  <a:pt x="1943" y="511"/>
                </a:lnTo>
                <a:lnTo>
                  <a:pt x="1944" y="511"/>
                </a:lnTo>
                <a:lnTo>
                  <a:pt x="1944" y="511"/>
                </a:lnTo>
                <a:lnTo>
                  <a:pt x="1945" y="511"/>
                </a:lnTo>
                <a:lnTo>
                  <a:pt x="1945" y="511"/>
                </a:lnTo>
                <a:lnTo>
                  <a:pt x="1946" y="511"/>
                </a:lnTo>
                <a:lnTo>
                  <a:pt x="1946" y="511"/>
                </a:lnTo>
                <a:lnTo>
                  <a:pt x="1947" y="511"/>
                </a:lnTo>
                <a:lnTo>
                  <a:pt x="1948" y="511"/>
                </a:lnTo>
                <a:lnTo>
                  <a:pt x="1948" y="511"/>
                </a:lnTo>
                <a:lnTo>
                  <a:pt x="1949" y="511"/>
                </a:lnTo>
                <a:lnTo>
                  <a:pt x="1949" y="511"/>
                </a:lnTo>
                <a:lnTo>
                  <a:pt x="1950" y="511"/>
                </a:lnTo>
                <a:lnTo>
                  <a:pt x="1950" y="511"/>
                </a:lnTo>
                <a:lnTo>
                  <a:pt x="1951" y="511"/>
                </a:lnTo>
                <a:lnTo>
                  <a:pt x="1951" y="511"/>
                </a:lnTo>
                <a:lnTo>
                  <a:pt x="1952" y="511"/>
                </a:lnTo>
                <a:lnTo>
                  <a:pt x="1953" y="511"/>
                </a:lnTo>
                <a:lnTo>
                  <a:pt x="1953" y="511"/>
                </a:lnTo>
                <a:lnTo>
                  <a:pt x="1954" y="511"/>
                </a:lnTo>
                <a:lnTo>
                  <a:pt x="1954" y="511"/>
                </a:lnTo>
                <a:lnTo>
                  <a:pt x="1955" y="511"/>
                </a:lnTo>
                <a:lnTo>
                  <a:pt x="1955" y="511"/>
                </a:lnTo>
                <a:lnTo>
                  <a:pt x="1956" y="511"/>
                </a:lnTo>
                <a:lnTo>
                  <a:pt x="1956" y="511"/>
                </a:lnTo>
                <a:lnTo>
                  <a:pt x="1957" y="511"/>
                </a:lnTo>
                <a:lnTo>
                  <a:pt x="1957" y="511"/>
                </a:lnTo>
                <a:lnTo>
                  <a:pt x="1958" y="511"/>
                </a:lnTo>
                <a:lnTo>
                  <a:pt x="1958" y="511"/>
                </a:lnTo>
                <a:lnTo>
                  <a:pt x="1959" y="473"/>
                </a:lnTo>
                <a:lnTo>
                  <a:pt x="1959" y="417"/>
                </a:lnTo>
                <a:lnTo>
                  <a:pt x="1960" y="380"/>
                </a:lnTo>
                <a:lnTo>
                  <a:pt x="1960" y="419"/>
                </a:lnTo>
                <a:lnTo>
                  <a:pt x="1961" y="457"/>
                </a:lnTo>
                <a:lnTo>
                  <a:pt x="1962" y="432"/>
                </a:lnTo>
                <a:lnTo>
                  <a:pt x="1962" y="379"/>
                </a:lnTo>
                <a:lnTo>
                  <a:pt x="1963" y="341"/>
                </a:lnTo>
                <a:lnTo>
                  <a:pt x="1963" y="363"/>
                </a:lnTo>
                <a:lnTo>
                  <a:pt x="1964" y="385"/>
                </a:lnTo>
                <a:lnTo>
                  <a:pt x="1964" y="413"/>
                </a:lnTo>
                <a:lnTo>
                  <a:pt x="1965" y="443"/>
                </a:lnTo>
                <a:lnTo>
                  <a:pt x="1965" y="470"/>
                </a:lnTo>
                <a:lnTo>
                  <a:pt x="1966" y="477"/>
                </a:lnTo>
                <a:lnTo>
                  <a:pt x="1966" y="485"/>
                </a:lnTo>
                <a:lnTo>
                  <a:pt x="1967" y="487"/>
                </a:lnTo>
                <a:lnTo>
                  <a:pt x="1967" y="488"/>
                </a:lnTo>
                <a:lnTo>
                  <a:pt x="1968" y="486"/>
                </a:lnTo>
                <a:lnTo>
                  <a:pt x="1969" y="475"/>
                </a:lnTo>
                <a:lnTo>
                  <a:pt x="1969" y="464"/>
                </a:lnTo>
                <a:lnTo>
                  <a:pt x="1970" y="462"/>
                </a:lnTo>
                <a:lnTo>
                  <a:pt x="1970" y="463"/>
                </a:lnTo>
                <a:lnTo>
                  <a:pt x="1971" y="462"/>
                </a:lnTo>
                <a:lnTo>
                  <a:pt x="1971" y="449"/>
                </a:lnTo>
                <a:lnTo>
                  <a:pt x="1972" y="437"/>
                </a:lnTo>
                <a:lnTo>
                  <a:pt x="1972" y="442"/>
                </a:lnTo>
                <a:lnTo>
                  <a:pt x="1973" y="456"/>
                </a:lnTo>
                <a:lnTo>
                  <a:pt x="1973" y="468"/>
                </a:lnTo>
                <a:lnTo>
                  <a:pt x="1974" y="474"/>
                </a:lnTo>
                <a:lnTo>
                  <a:pt x="1974" y="480"/>
                </a:lnTo>
                <a:lnTo>
                  <a:pt x="1975" y="484"/>
                </a:lnTo>
                <a:lnTo>
                  <a:pt x="1975" y="487"/>
                </a:lnTo>
                <a:lnTo>
                  <a:pt x="1976" y="490"/>
                </a:lnTo>
                <a:lnTo>
                  <a:pt x="1977" y="492"/>
                </a:lnTo>
                <a:lnTo>
                  <a:pt x="1977" y="494"/>
                </a:lnTo>
                <a:lnTo>
                  <a:pt x="1978" y="496"/>
                </a:lnTo>
                <a:lnTo>
                  <a:pt x="1978" y="497"/>
                </a:lnTo>
                <a:lnTo>
                  <a:pt x="1979" y="494"/>
                </a:lnTo>
                <a:lnTo>
                  <a:pt x="1979" y="473"/>
                </a:lnTo>
                <a:lnTo>
                  <a:pt x="1980" y="452"/>
                </a:lnTo>
                <a:lnTo>
                  <a:pt x="1980" y="455"/>
                </a:lnTo>
                <a:lnTo>
                  <a:pt x="1981" y="469"/>
                </a:lnTo>
                <a:lnTo>
                  <a:pt x="1981" y="482"/>
                </a:lnTo>
                <a:lnTo>
                  <a:pt x="1982" y="487"/>
                </a:lnTo>
                <a:lnTo>
                  <a:pt x="1982" y="491"/>
                </a:lnTo>
                <a:lnTo>
                  <a:pt x="1983" y="494"/>
                </a:lnTo>
                <a:lnTo>
                  <a:pt x="1983" y="495"/>
                </a:lnTo>
                <a:lnTo>
                  <a:pt x="1984" y="497"/>
                </a:lnTo>
                <a:lnTo>
                  <a:pt x="1985" y="498"/>
                </a:lnTo>
                <a:lnTo>
                  <a:pt x="1985" y="499"/>
                </a:lnTo>
                <a:lnTo>
                  <a:pt x="1986" y="500"/>
                </a:lnTo>
                <a:lnTo>
                  <a:pt x="1986" y="501"/>
                </a:lnTo>
                <a:lnTo>
                  <a:pt x="1987" y="502"/>
                </a:lnTo>
                <a:lnTo>
                  <a:pt x="1987" y="502"/>
                </a:lnTo>
                <a:lnTo>
                  <a:pt x="1988" y="503"/>
                </a:lnTo>
                <a:lnTo>
                  <a:pt x="1988" y="504"/>
                </a:lnTo>
                <a:lnTo>
                  <a:pt x="1989" y="504"/>
                </a:lnTo>
                <a:lnTo>
                  <a:pt x="1989" y="499"/>
                </a:lnTo>
                <a:lnTo>
                  <a:pt x="1990" y="469"/>
                </a:lnTo>
                <a:lnTo>
                  <a:pt x="1990" y="439"/>
                </a:lnTo>
                <a:lnTo>
                  <a:pt x="1991" y="440"/>
                </a:lnTo>
                <a:lnTo>
                  <a:pt x="1991" y="456"/>
                </a:lnTo>
                <a:lnTo>
                  <a:pt x="1992" y="470"/>
                </a:lnTo>
                <a:lnTo>
                  <a:pt x="1993" y="476"/>
                </a:lnTo>
                <a:lnTo>
                  <a:pt x="1993" y="482"/>
                </a:lnTo>
                <a:lnTo>
                  <a:pt x="1994" y="434"/>
                </a:lnTo>
                <a:lnTo>
                  <a:pt x="1994" y="361"/>
                </a:lnTo>
                <a:lnTo>
                  <a:pt x="1995" y="307"/>
                </a:lnTo>
                <a:lnTo>
                  <a:pt x="1995" y="330"/>
                </a:lnTo>
                <a:lnTo>
                  <a:pt x="1996" y="353"/>
                </a:lnTo>
                <a:lnTo>
                  <a:pt x="1996" y="375"/>
                </a:lnTo>
                <a:lnTo>
                  <a:pt x="1997" y="395"/>
                </a:lnTo>
                <a:lnTo>
                  <a:pt x="1997" y="402"/>
                </a:lnTo>
                <a:lnTo>
                  <a:pt x="1998" y="351"/>
                </a:lnTo>
                <a:lnTo>
                  <a:pt x="1998" y="301"/>
                </a:lnTo>
                <a:lnTo>
                  <a:pt x="1999" y="317"/>
                </a:lnTo>
                <a:lnTo>
                  <a:pt x="1999" y="363"/>
                </a:lnTo>
                <a:lnTo>
                  <a:pt x="2000" y="399"/>
                </a:lnTo>
                <a:lnTo>
                  <a:pt x="2001" y="391"/>
                </a:lnTo>
                <a:lnTo>
                  <a:pt x="2001" y="384"/>
                </a:lnTo>
                <a:lnTo>
                  <a:pt x="2002" y="400"/>
                </a:lnTo>
                <a:lnTo>
                  <a:pt x="2002" y="428"/>
                </a:lnTo>
                <a:lnTo>
                  <a:pt x="2003" y="452"/>
                </a:lnTo>
                <a:lnTo>
                  <a:pt x="2003" y="462"/>
                </a:lnTo>
                <a:lnTo>
                  <a:pt x="2004" y="471"/>
                </a:lnTo>
                <a:lnTo>
                  <a:pt x="2004" y="477"/>
                </a:lnTo>
                <a:lnTo>
                  <a:pt x="2005" y="481"/>
                </a:lnTo>
                <a:lnTo>
                  <a:pt x="2005" y="485"/>
                </a:lnTo>
                <a:lnTo>
                  <a:pt x="2006" y="487"/>
                </a:lnTo>
                <a:lnTo>
                  <a:pt x="2006" y="489"/>
                </a:lnTo>
                <a:lnTo>
                  <a:pt x="2007" y="491"/>
                </a:lnTo>
                <a:lnTo>
                  <a:pt x="2007" y="492"/>
                </a:lnTo>
                <a:lnTo>
                  <a:pt x="2008" y="468"/>
                </a:lnTo>
                <a:lnTo>
                  <a:pt x="2009" y="339"/>
                </a:lnTo>
                <a:lnTo>
                  <a:pt x="2009" y="210"/>
                </a:lnTo>
                <a:lnTo>
                  <a:pt x="2010" y="223"/>
                </a:lnTo>
                <a:lnTo>
                  <a:pt x="2010" y="299"/>
                </a:lnTo>
                <a:lnTo>
                  <a:pt x="2011" y="367"/>
                </a:lnTo>
                <a:lnTo>
                  <a:pt x="2011" y="399"/>
                </a:lnTo>
                <a:lnTo>
                  <a:pt x="2012" y="431"/>
                </a:lnTo>
                <a:lnTo>
                  <a:pt x="2012" y="451"/>
                </a:lnTo>
                <a:lnTo>
                  <a:pt x="2013" y="465"/>
                </a:lnTo>
                <a:lnTo>
                  <a:pt x="2013" y="478"/>
                </a:lnTo>
                <a:lnTo>
                  <a:pt x="2014" y="484"/>
                </a:lnTo>
                <a:lnTo>
                  <a:pt x="2014" y="490"/>
                </a:lnTo>
                <a:lnTo>
                  <a:pt x="2015" y="494"/>
                </a:lnTo>
                <a:lnTo>
                  <a:pt x="2015" y="497"/>
                </a:lnTo>
                <a:lnTo>
                  <a:pt x="2016" y="499"/>
                </a:lnTo>
                <a:lnTo>
                  <a:pt x="2017" y="501"/>
                </a:lnTo>
                <a:lnTo>
                  <a:pt x="2017" y="502"/>
                </a:lnTo>
                <a:lnTo>
                  <a:pt x="2018" y="504"/>
                </a:lnTo>
                <a:lnTo>
                  <a:pt x="2018" y="505"/>
                </a:lnTo>
                <a:lnTo>
                  <a:pt x="2019" y="506"/>
                </a:lnTo>
                <a:lnTo>
                  <a:pt x="2019" y="506"/>
                </a:lnTo>
                <a:lnTo>
                  <a:pt x="2020" y="507"/>
                </a:lnTo>
                <a:lnTo>
                  <a:pt x="2021" y="508"/>
                </a:lnTo>
                <a:lnTo>
                  <a:pt x="2021" y="508"/>
                </a:lnTo>
                <a:lnTo>
                  <a:pt x="2022" y="509"/>
                </a:lnTo>
                <a:lnTo>
                  <a:pt x="2022" y="509"/>
                </a:lnTo>
                <a:lnTo>
                  <a:pt x="2023" y="510"/>
                </a:lnTo>
                <a:lnTo>
                  <a:pt x="2023" y="510"/>
                </a:lnTo>
                <a:lnTo>
                  <a:pt x="2024" y="510"/>
                </a:lnTo>
                <a:lnTo>
                  <a:pt x="2024" y="511"/>
                </a:lnTo>
                <a:lnTo>
                  <a:pt x="2025" y="511"/>
                </a:lnTo>
                <a:lnTo>
                  <a:pt x="2025" y="511"/>
                </a:lnTo>
                <a:lnTo>
                  <a:pt x="2026" y="511"/>
                </a:lnTo>
                <a:lnTo>
                  <a:pt x="2026" y="512"/>
                </a:lnTo>
                <a:lnTo>
                  <a:pt x="2027" y="512"/>
                </a:lnTo>
                <a:lnTo>
                  <a:pt x="2027" y="512"/>
                </a:lnTo>
                <a:lnTo>
                  <a:pt x="2028" y="512"/>
                </a:lnTo>
                <a:lnTo>
                  <a:pt x="2029" y="512"/>
                </a:lnTo>
                <a:lnTo>
                  <a:pt x="2029" y="512"/>
                </a:lnTo>
                <a:lnTo>
                  <a:pt x="2030" y="513"/>
                </a:lnTo>
                <a:lnTo>
                  <a:pt x="2030" y="513"/>
                </a:lnTo>
                <a:lnTo>
                  <a:pt x="2031" y="513"/>
                </a:lnTo>
                <a:lnTo>
                  <a:pt x="2031" y="513"/>
                </a:lnTo>
                <a:lnTo>
                  <a:pt x="2032" y="513"/>
                </a:lnTo>
                <a:lnTo>
                  <a:pt x="2032" y="513"/>
                </a:lnTo>
                <a:lnTo>
                  <a:pt x="2033" y="513"/>
                </a:lnTo>
                <a:lnTo>
                  <a:pt x="2033" y="513"/>
                </a:lnTo>
                <a:lnTo>
                  <a:pt x="2034" y="514"/>
                </a:lnTo>
                <a:lnTo>
                  <a:pt x="2034" y="514"/>
                </a:lnTo>
                <a:lnTo>
                  <a:pt x="2035" y="514"/>
                </a:lnTo>
                <a:lnTo>
                  <a:pt x="2035" y="514"/>
                </a:lnTo>
                <a:lnTo>
                  <a:pt x="2036" y="514"/>
                </a:lnTo>
                <a:lnTo>
                  <a:pt x="2037" y="514"/>
                </a:lnTo>
                <a:lnTo>
                  <a:pt x="2037" y="514"/>
                </a:lnTo>
                <a:lnTo>
                  <a:pt x="2038" y="514"/>
                </a:lnTo>
                <a:lnTo>
                  <a:pt x="2038" y="514"/>
                </a:lnTo>
                <a:lnTo>
                  <a:pt x="2039" y="514"/>
                </a:lnTo>
                <a:lnTo>
                  <a:pt x="2039" y="514"/>
                </a:lnTo>
                <a:lnTo>
                  <a:pt x="2040" y="514"/>
                </a:lnTo>
                <a:lnTo>
                  <a:pt x="2040" y="514"/>
                </a:lnTo>
                <a:lnTo>
                  <a:pt x="2041" y="514"/>
                </a:lnTo>
                <a:lnTo>
                  <a:pt x="2041" y="515"/>
                </a:lnTo>
                <a:lnTo>
                  <a:pt x="2042" y="515"/>
                </a:lnTo>
                <a:lnTo>
                  <a:pt x="2042" y="515"/>
                </a:lnTo>
                <a:lnTo>
                  <a:pt x="2043" y="515"/>
                </a:lnTo>
                <a:lnTo>
                  <a:pt x="2043" y="515"/>
                </a:lnTo>
                <a:lnTo>
                  <a:pt x="2044" y="515"/>
                </a:lnTo>
                <a:lnTo>
                  <a:pt x="2045" y="515"/>
                </a:lnTo>
                <a:lnTo>
                  <a:pt x="2045" y="515"/>
                </a:lnTo>
                <a:lnTo>
                  <a:pt x="2046" y="515"/>
                </a:lnTo>
                <a:lnTo>
                  <a:pt x="2046" y="515"/>
                </a:lnTo>
                <a:lnTo>
                  <a:pt x="2047" y="515"/>
                </a:lnTo>
                <a:lnTo>
                  <a:pt x="2047" y="515"/>
                </a:lnTo>
                <a:lnTo>
                  <a:pt x="2048" y="515"/>
                </a:lnTo>
                <a:lnTo>
                  <a:pt x="2048" y="515"/>
                </a:lnTo>
                <a:lnTo>
                  <a:pt x="2049" y="515"/>
                </a:lnTo>
                <a:lnTo>
                  <a:pt x="2049" y="515"/>
                </a:lnTo>
                <a:lnTo>
                  <a:pt x="2050" y="515"/>
                </a:lnTo>
                <a:lnTo>
                  <a:pt x="2050" y="515"/>
                </a:lnTo>
                <a:lnTo>
                  <a:pt x="2051" y="515"/>
                </a:lnTo>
                <a:lnTo>
                  <a:pt x="2051" y="515"/>
                </a:lnTo>
                <a:lnTo>
                  <a:pt x="2052" y="515"/>
                </a:lnTo>
                <a:lnTo>
                  <a:pt x="2053" y="515"/>
                </a:lnTo>
                <a:lnTo>
                  <a:pt x="2053" y="515"/>
                </a:lnTo>
                <a:lnTo>
                  <a:pt x="2054" y="515"/>
                </a:lnTo>
                <a:lnTo>
                  <a:pt x="2054" y="515"/>
                </a:lnTo>
                <a:lnTo>
                  <a:pt x="2055" y="515"/>
                </a:lnTo>
                <a:lnTo>
                  <a:pt x="2055" y="514"/>
                </a:lnTo>
                <a:lnTo>
                  <a:pt x="2056" y="513"/>
                </a:lnTo>
                <a:lnTo>
                  <a:pt x="2056" y="511"/>
                </a:lnTo>
                <a:lnTo>
                  <a:pt x="2057" y="506"/>
                </a:lnTo>
                <a:lnTo>
                  <a:pt x="2057" y="501"/>
                </a:lnTo>
                <a:lnTo>
                  <a:pt x="2058" y="435"/>
                </a:lnTo>
                <a:lnTo>
                  <a:pt x="2058" y="342"/>
                </a:lnTo>
                <a:lnTo>
                  <a:pt x="2059" y="282"/>
                </a:lnTo>
                <a:lnTo>
                  <a:pt x="2059" y="357"/>
                </a:lnTo>
                <a:lnTo>
                  <a:pt x="2060" y="432"/>
                </a:lnTo>
                <a:lnTo>
                  <a:pt x="2061" y="462"/>
                </a:lnTo>
                <a:lnTo>
                  <a:pt x="2061" y="472"/>
                </a:lnTo>
                <a:lnTo>
                  <a:pt x="2062" y="481"/>
                </a:lnTo>
                <a:lnTo>
                  <a:pt x="2062" y="484"/>
                </a:lnTo>
                <a:lnTo>
                  <a:pt x="2063" y="488"/>
                </a:lnTo>
                <a:lnTo>
                  <a:pt x="2063" y="491"/>
                </a:lnTo>
                <a:lnTo>
                  <a:pt x="2064" y="493"/>
                </a:lnTo>
                <a:lnTo>
                  <a:pt x="2064" y="495"/>
                </a:lnTo>
                <a:lnTo>
                  <a:pt x="2065" y="497"/>
                </a:lnTo>
                <a:lnTo>
                  <a:pt x="2065" y="498"/>
                </a:lnTo>
                <a:lnTo>
                  <a:pt x="2066" y="498"/>
                </a:lnTo>
                <a:lnTo>
                  <a:pt x="2066" y="496"/>
                </a:lnTo>
                <a:lnTo>
                  <a:pt x="2067" y="482"/>
                </a:lnTo>
                <a:lnTo>
                  <a:pt x="2067" y="415"/>
                </a:lnTo>
                <a:lnTo>
                  <a:pt x="2068" y="348"/>
                </a:lnTo>
                <a:lnTo>
                  <a:pt x="2069" y="359"/>
                </a:lnTo>
                <a:lnTo>
                  <a:pt x="2069" y="405"/>
                </a:lnTo>
                <a:lnTo>
                  <a:pt x="2070" y="444"/>
                </a:lnTo>
                <a:lnTo>
                  <a:pt x="2070" y="459"/>
                </a:lnTo>
                <a:lnTo>
                  <a:pt x="2071" y="475"/>
                </a:lnTo>
                <a:lnTo>
                  <a:pt x="2071" y="482"/>
                </a:lnTo>
                <a:lnTo>
                  <a:pt x="2072" y="486"/>
                </a:lnTo>
                <a:lnTo>
                  <a:pt x="2072" y="489"/>
                </a:lnTo>
                <a:lnTo>
                  <a:pt x="2073" y="488"/>
                </a:lnTo>
                <a:lnTo>
                  <a:pt x="2073" y="487"/>
                </a:lnTo>
                <a:lnTo>
                  <a:pt x="2074" y="485"/>
                </a:lnTo>
                <a:lnTo>
                  <a:pt x="2074" y="483"/>
                </a:lnTo>
                <a:lnTo>
                  <a:pt x="2075" y="480"/>
                </a:lnTo>
                <a:lnTo>
                  <a:pt x="2075" y="471"/>
                </a:lnTo>
                <a:lnTo>
                  <a:pt x="2076" y="462"/>
                </a:lnTo>
                <a:lnTo>
                  <a:pt x="2077" y="459"/>
                </a:lnTo>
                <a:lnTo>
                  <a:pt x="2077" y="459"/>
                </a:lnTo>
                <a:lnTo>
                  <a:pt x="2078" y="460"/>
                </a:lnTo>
                <a:lnTo>
                  <a:pt x="2078" y="466"/>
                </a:lnTo>
                <a:lnTo>
                  <a:pt x="2079" y="473"/>
                </a:lnTo>
                <a:lnTo>
                  <a:pt x="2079" y="477"/>
                </a:lnTo>
                <a:lnTo>
                  <a:pt x="2080" y="482"/>
                </a:lnTo>
                <a:lnTo>
                  <a:pt x="2080" y="485"/>
                </a:lnTo>
                <a:lnTo>
                  <a:pt x="2081" y="485"/>
                </a:lnTo>
                <a:lnTo>
                  <a:pt x="2081" y="485"/>
                </a:lnTo>
                <a:lnTo>
                  <a:pt x="2082" y="483"/>
                </a:lnTo>
                <a:lnTo>
                  <a:pt x="2082" y="479"/>
                </a:lnTo>
                <a:lnTo>
                  <a:pt x="2083" y="475"/>
                </a:lnTo>
                <a:lnTo>
                  <a:pt x="2083" y="470"/>
                </a:lnTo>
                <a:lnTo>
                  <a:pt x="2084" y="465"/>
                </a:lnTo>
                <a:lnTo>
                  <a:pt x="2085" y="467"/>
                </a:lnTo>
                <a:lnTo>
                  <a:pt x="2085" y="471"/>
                </a:lnTo>
                <a:lnTo>
                  <a:pt x="2086" y="476"/>
                </a:lnTo>
                <a:lnTo>
                  <a:pt x="2086" y="481"/>
                </a:lnTo>
                <a:lnTo>
                  <a:pt x="2087" y="485"/>
                </a:lnTo>
                <a:lnTo>
                  <a:pt x="2087" y="489"/>
                </a:lnTo>
                <a:lnTo>
                  <a:pt x="2088" y="491"/>
                </a:lnTo>
                <a:lnTo>
                  <a:pt x="2088" y="489"/>
                </a:lnTo>
                <a:lnTo>
                  <a:pt x="2089" y="466"/>
                </a:lnTo>
                <a:lnTo>
                  <a:pt x="2090" y="442"/>
                </a:lnTo>
                <a:lnTo>
                  <a:pt x="2090" y="446"/>
                </a:lnTo>
                <a:lnTo>
                  <a:pt x="2091" y="461"/>
                </a:lnTo>
                <a:lnTo>
                  <a:pt x="2091" y="475"/>
                </a:lnTo>
                <a:lnTo>
                  <a:pt x="2092" y="480"/>
                </a:lnTo>
                <a:lnTo>
                  <a:pt x="2092" y="484"/>
                </a:lnTo>
                <a:lnTo>
                  <a:pt x="2093" y="488"/>
                </a:lnTo>
                <a:lnTo>
                  <a:pt x="2093" y="491"/>
                </a:lnTo>
                <a:lnTo>
                  <a:pt x="2094" y="493"/>
                </a:lnTo>
                <a:lnTo>
                  <a:pt x="2094" y="494"/>
                </a:lnTo>
                <a:lnTo>
                  <a:pt x="2095" y="495"/>
                </a:lnTo>
                <a:lnTo>
                  <a:pt x="2095" y="496"/>
                </a:lnTo>
                <a:lnTo>
                  <a:pt x="2096" y="496"/>
                </a:lnTo>
                <a:lnTo>
                  <a:pt x="2097" y="497"/>
                </a:lnTo>
                <a:lnTo>
                  <a:pt x="2097" y="497"/>
                </a:lnTo>
                <a:lnTo>
                  <a:pt x="2098" y="498"/>
                </a:lnTo>
                <a:lnTo>
                  <a:pt x="2098" y="497"/>
                </a:lnTo>
                <a:lnTo>
                  <a:pt x="2099" y="495"/>
                </a:lnTo>
                <a:lnTo>
                  <a:pt x="2099" y="490"/>
                </a:lnTo>
                <a:lnTo>
                  <a:pt x="2100" y="467"/>
                </a:lnTo>
                <a:lnTo>
                  <a:pt x="2100" y="445"/>
                </a:lnTo>
                <a:lnTo>
                  <a:pt x="2101" y="410"/>
                </a:lnTo>
                <a:lnTo>
                  <a:pt x="2101" y="369"/>
                </a:lnTo>
                <a:lnTo>
                  <a:pt x="2102" y="346"/>
                </a:lnTo>
                <a:lnTo>
                  <a:pt x="2102" y="395"/>
                </a:lnTo>
                <a:lnTo>
                  <a:pt x="2103" y="444"/>
                </a:lnTo>
                <a:lnTo>
                  <a:pt x="2103" y="370"/>
                </a:lnTo>
                <a:lnTo>
                  <a:pt x="2104" y="241"/>
                </a:lnTo>
                <a:lnTo>
                  <a:pt x="2105" y="159"/>
                </a:lnTo>
                <a:lnTo>
                  <a:pt x="2105" y="274"/>
                </a:lnTo>
                <a:lnTo>
                  <a:pt x="2106" y="389"/>
                </a:lnTo>
                <a:lnTo>
                  <a:pt x="2106" y="439"/>
                </a:lnTo>
                <a:lnTo>
                  <a:pt x="2107" y="460"/>
                </a:lnTo>
                <a:lnTo>
                  <a:pt x="2107" y="477"/>
                </a:lnTo>
                <a:lnTo>
                  <a:pt x="2108" y="482"/>
                </a:lnTo>
                <a:lnTo>
                  <a:pt x="2108" y="487"/>
                </a:lnTo>
                <a:lnTo>
                  <a:pt x="2109" y="490"/>
                </a:lnTo>
                <a:lnTo>
                  <a:pt x="2109" y="492"/>
                </a:lnTo>
                <a:lnTo>
                  <a:pt x="2110" y="494"/>
                </a:lnTo>
                <a:lnTo>
                  <a:pt x="2110" y="495"/>
                </a:lnTo>
                <a:lnTo>
                  <a:pt x="2111" y="497"/>
                </a:lnTo>
                <a:lnTo>
                  <a:pt x="2111" y="498"/>
                </a:lnTo>
                <a:lnTo>
                  <a:pt x="2112" y="499"/>
                </a:lnTo>
                <a:lnTo>
                  <a:pt x="2113" y="500"/>
                </a:lnTo>
                <a:lnTo>
                  <a:pt x="2113" y="499"/>
                </a:lnTo>
                <a:lnTo>
                  <a:pt x="2114" y="498"/>
                </a:lnTo>
                <a:lnTo>
                  <a:pt x="2114" y="495"/>
                </a:lnTo>
                <a:lnTo>
                  <a:pt x="2115" y="491"/>
                </a:lnTo>
                <a:lnTo>
                  <a:pt x="2115" y="488"/>
                </a:lnTo>
                <a:lnTo>
                  <a:pt x="2116" y="486"/>
                </a:lnTo>
                <a:lnTo>
                  <a:pt x="2116" y="485"/>
                </a:lnTo>
                <a:lnTo>
                  <a:pt x="2117" y="485"/>
                </a:lnTo>
                <a:lnTo>
                  <a:pt x="2117" y="487"/>
                </a:lnTo>
                <a:lnTo>
                  <a:pt x="2118" y="486"/>
                </a:lnTo>
                <a:lnTo>
                  <a:pt x="2118" y="479"/>
                </a:lnTo>
                <a:lnTo>
                  <a:pt x="2119" y="472"/>
                </a:lnTo>
                <a:lnTo>
                  <a:pt x="2119" y="444"/>
                </a:lnTo>
                <a:lnTo>
                  <a:pt x="2120" y="408"/>
                </a:lnTo>
                <a:lnTo>
                  <a:pt x="2121" y="385"/>
                </a:lnTo>
                <a:lnTo>
                  <a:pt x="2121" y="411"/>
                </a:lnTo>
                <a:lnTo>
                  <a:pt x="2122" y="438"/>
                </a:lnTo>
                <a:lnTo>
                  <a:pt x="2122" y="453"/>
                </a:lnTo>
                <a:lnTo>
                  <a:pt x="2123" y="463"/>
                </a:lnTo>
                <a:lnTo>
                  <a:pt x="2123" y="471"/>
                </a:lnTo>
                <a:lnTo>
                  <a:pt x="2124" y="476"/>
                </a:lnTo>
                <a:lnTo>
                  <a:pt x="2124" y="480"/>
                </a:lnTo>
                <a:lnTo>
                  <a:pt x="2125" y="454"/>
                </a:lnTo>
                <a:lnTo>
                  <a:pt x="2125" y="414"/>
                </a:lnTo>
                <a:lnTo>
                  <a:pt x="2126" y="388"/>
                </a:lnTo>
                <a:lnTo>
                  <a:pt x="2126" y="417"/>
                </a:lnTo>
                <a:lnTo>
                  <a:pt x="2127" y="446"/>
                </a:lnTo>
                <a:lnTo>
                  <a:pt x="2127" y="450"/>
                </a:lnTo>
                <a:lnTo>
                  <a:pt x="2128" y="442"/>
                </a:lnTo>
                <a:lnTo>
                  <a:pt x="2129" y="439"/>
                </a:lnTo>
                <a:lnTo>
                  <a:pt x="2129" y="451"/>
                </a:lnTo>
                <a:lnTo>
                  <a:pt x="2130" y="462"/>
                </a:lnTo>
                <a:lnTo>
                  <a:pt x="2130" y="471"/>
                </a:lnTo>
                <a:lnTo>
                  <a:pt x="2131" y="478"/>
                </a:lnTo>
                <a:lnTo>
                  <a:pt x="2131" y="474"/>
                </a:lnTo>
                <a:lnTo>
                  <a:pt x="2132" y="423"/>
                </a:lnTo>
                <a:lnTo>
                  <a:pt x="2132" y="371"/>
                </a:lnTo>
                <a:lnTo>
                  <a:pt x="2133" y="377"/>
                </a:lnTo>
                <a:lnTo>
                  <a:pt x="2133" y="408"/>
                </a:lnTo>
                <a:lnTo>
                  <a:pt x="2134" y="435"/>
                </a:lnTo>
                <a:lnTo>
                  <a:pt x="2134" y="442"/>
                </a:lnTo>
                <a:lnTo>
                  <a:pt x="2135" y="449"/>
                </a:lnTo>
                <a:lnTo>
                  <a:pt x="2135" y="425"/>
                </a:lnTo>
                <a:lnTo>
                  <a:pt x="2136" y="389"/>
                </a:lnTo>
                <a:lnTo>
                  <a:pt x="2137" y="355"/>
                </a:lnTo>
                <a:lnTo>
                  <a:pt x="2137" y="334"/>
                </a:lnTo>
                <a:lnTo>
                  <a:pt x="2138" y="313"/>
                </a:lnTo>
                <a:lnTo>
                  <a:pt x="2138" y="342"/>
                </a:lnTo>
                <a:lnTo>
                  <a:pt x="2139" y="393"/>
                </a:lnTo>
                <a:lnTo>
                  <a:pt x="2139" y="433"/>
                </a:lnTo>
                <a:lnTo>
                  <a:pt x="2140" y="430"/>
                </a:lnTo>
                <a:lnTo>
                  <a:pt x="2140" y="427"/>
                </a:lnTo>
                <a:lnTo>
                  <a:pt x="2141" y="331"/>
                </a:lnTo>
                <a:lnTo>
                  <a:pt x="2141" y="195"/>
                </a:lnTo>
                <a:lnTo>
                  <a:pt x="2142" y="103"/>
                </a:lnTo>
                <a:lnTo>
                  <a:pt x="2142" y="199"/>
                </a:lnTo>
                <a:lnTo>
                  <a:pt x="2143" y="295"/>
                </a:lnTo>
                <a:lnTo>
                  <a:pt x="2143" y="363"/>
                </a:lnTo>
                <a:lnTo>
                  <a:pt x="2144" y="420"/>
                </a:lnTo>
                <a:lnTo>
                  <a:pt x="2145" y="467"/>
                </a:lnTo>
                <a:lnTo>
                  <a:pt x="2145" y="476"/>
                </a:lnTo>
                <a:lnTo>
                  <a:pt x="2146" y="485"/>
                </a:lnTo>
                <a:lnTo>
                  <a:pt x="2146" y="357"/>
                </a:lnTo>
                <a:lnTo>
                  <a:pt x="2147" y="169"/>
                </a:lnTo>
                <a:lnTo>
                  <a:pt x="2147" y="50"/>
                </a:lnTo>
                <a:lnTo>
                  <a:pt x="2148" y="216"/>
                </a:lnTo>
                <a:lnTo>
                  <a:pt x="2148" y="382"/>
                </a:lnTo>
                <a:lnTo>
                  <a:pt x="2149" y="441"/>
                </a:lnTo>
                <a:lnTo>
                  <a:pt x="2149" y="453"/>
                </a:lnTo>
                <a:lnTo>
                  <a:pt x="2150" y="465"/>
                </a:lnTo>
                <a:lnTo>
                  <a:pt x="2150" y="470"/>
                </a:lnTo>
                <a:lnTo>
                  <a:pt x="2151" y="476"/>
                </a:lnTo>
                <a:lnTo>
                  <a:pt x="2151" y="480"/>
                </a:lnTo>
                <a:lnTo>
                  <a:pt x="2152" y="483"/>
                </a:lnTo>
                <a:lnTo>
                  <a:pt x="2153" y="470"/>
                </a:lnTo>
                <a:lnTo>
                  <a:pt x="2153" y="389"/>
                </a:lnTo>
                <a:lnTo>
                  <a:pt x="2154" y="308"/>
                </a:lnTo>
                <a:lnTo>
                  <a:pt x="2154" y="333"/>
                </a:lnTo>
                <a:lnTo>
                  <a:pt x="2155" y="405"/>
                </a:lnTo>
                <a:lnTo>
                  <a:pt x="2155" y="465"/>
                </a:lnTo>
                <a:lnTo>
                  <a:pt x="2156" y="470"/>
                </a:lnTo>
                <a:lnTo>
                  <a:pt x="2156" y="475"/>
                </a:lnTo>
                <a:lnTo>
                  <a:pt x="2157" y="474"/>
                </a:lnTo>
                <a:lnTo>
                  <a:pt x="2157" y="469"/>
                </a:lnTo>
                <a:lnTo>
                  <a:pt x="2158" y="466"/>
                </a:lnTo>
                <a:lnTo>
                  <a:pt x="2159" y="470"/>
                </a:lnTo>
                <a:lnTo>
                  <a:pt x="2159" y="475"/>
                </a:lnTo>
                <a:lnTo>
                  <a:pt x="2160" y="477"/>
                </a:lnTo>
                <a:lnTo>
                  <a:pt x="2160" y="479"/>
                </a:lnTo>
                <a:lnTo>
                  <a:pt x="2161" y="477"/>
                </a:lnTo>
                <a:lnTo>
                  <a:pt x="2161" y="463"/>
                </a:lnTo>
                <a:lnTo>
                  <a:pt x="2162" y="449"/>
                </a:lnTo>
                <a:lnTo>
                  <a:pt x="2162" y="452"/>
                </a:lnTo>
                <a:lnTo>
                  <a:pt x="2163" y="463"/>
                </a:lnTo>
                <a:lnTo>
                  <a:pt x="2163" y="470"/>
                </a:lnTo>
                <a:lnTo>
                  <a:pt x="2164" y="465"/>
                </a:lnTo>
                <a:lnTo>
                  <a:pt x="2165" y="460"/>
                </a:lnTo>
                <a:lnTo>
                  <a:pt x="2165" y="449"/>
                </a:lnTo>
                <a:lnTo>
                  <a:pt x="2166" y="435"/>
                </a:lnTo>
                <a:lnTo>
                  <a:pt x="2166" y="428"/>
                </a:lnTo>
                <a:lnTo>
                  <a:pt x="2167" y="449"/>
                </a:lnTo>
                <a:lnTo>
                  <a:pt x="2167" y="469"/>
                </a:lnTo>
                <a:lnTo>
                  <a:pt x="2168" y="480"/>
                </a:lnTo>
                <a:lnTo>
                  <a:pt x="2168" y="486"/>
                </a:lnTo>
                <a:lnTo>
                  <a:pt x="2169" y="491"/>
                </a:lnTo>
                <a:lnTo>
                  <a:pt x="2169" y="492"/>
                </a:lnTo>
                <a:lnTo>
                  <a:pt x="2170" y="493"/>
                </a:lnTo>
                <a:lnTo>
                  <a:pt x="2170" y="492"/>
                </a:lnTo>
                <a:lnTo>
                  <a:pt x="2171" y="490"/>
                </a:lnTo>
                <a:lnTo>
                  <a:pt x="2171" y="489"/>
                </a:lnTo>
                <a:lnTo>
                  <a:pt x="2172" y="489"/>
                </a:lnTo>
                <a:lnTo>
                  <a:pt x="2173" y="489"/>
                </a:lnTo>
                <a:lnTo>
                  <a:pt x="2173" y="492"/>
                </a:lnTo>
                <a:lnTo>
                  <a:pt x="2174" y="495"/>
                </a:lnTo>
                <a:lnTo>
                  <a:pt x="2174" y="498"/>
                </a:lnTo>
                <a:lnTo>
                  <a:pt x="2175" y="500"/>
                </a:lnTo>
                <a:lnTo>
                  <a:pt x="2175" y="502"/>
                </a:lnTo>
                <a:lnTo>
                  <a:pt x="2176" y="503"/>
                </a:lnTo>
                <a:lnTo>
                  <a:pt x="2176" y="504"/>
                </a:lnTo>
              </a:path>
            </a:pathLst>
          </a:custGeom>
          <a:noFill/>
          <a:ln w="4763" cap="flat">
            <a:solidFill>
              <a:srgbClr val="0072BD"/>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5244540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80042F-EDFA-42D3-A778-62F585BCB5D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4B383A7-8196-4676-9901-9951C3C65D80}"/>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28421A7C-80A1-45DE-9C32-7F780531B08D}"/>
              </a:ext>
            </a:extLst>
          </p:cNvPr>
          <p:cNvPicPr>
            <a:picLocks noChangeAspect="1"/>
          </p:cNvPicPr>
          <p:nvPr/>
        </p:nvPicPr>
        <p:blipFill>
          <a:blip r:embed="rId2"/>
          <a:stretch>
            <a:fillRect/>
          </a:stretch>
        </p:blipFill>
        <p:spPr>
          <a:xfrm>
            <a:off x="11618774" y="365125"/>
            <a:ext cx="7166251" cy="5544001"/>
          </a:xfrm>
          <a:prstGeom prst="rect">
            <a:avLst/>
          </a:prstGeom>
        </p:spPr>
      </p:pic>
      <p:pic>
        <p:nvPicPr>
          <p:cNvPr id="8" name="Picture 7">
            <a:extLst>
              <a:ext uri="{FF2B5EF4-FFF2-40B4-BE49-F238E27FC236}">
                <a16:creationId xmlns:a16="http://schemas.microsoft.com/office/drawing/2014/main" id="{63EA9118-7B17-4D62-91DF-6FF625BF5BD8}"/>
              </a:ext>
            </a:extLst>
          </p:cNvPr>
          <p:cNvPicPr>
            <a:picLocks noChangeAspect="1"/>
          </p:cNvPicPr>
          <p:nvPr/>
        </p:nvPicPr>
        <p:blipFill>
          <a:blip r:embed="rId3"/>
          <a:stretch>
            <a:fillRect/>
          </a:stretch>
        </p:blipFill>
        <p:spPr>
          <a:xfrm>
            <a:off x="11816536" y="472940"/>
            <a:ext cx="7166251" cy="5544001"/>
          </a:xfrm>
          <a:prstGeom prst="rect">
            <a:avLst/>
          </a:prstGeom>
        </p:spPr>
      </p:pic>
      <p:pic>
        <p:nvPicPr>
          <p:cNvPr id="4" name="Picture 3">
            <a:extLst>
              <a:ext uri="{FF2B5EF4-FFF2-40B4-BE49-F238E27FC236}">
                <a16:creationId xmlns:a16="http://schemas.microsoft.com/office/drawing/2014/main" id="{880A154F-1D58-4EDA-BBB9-9ECF4ADCD3EF}"/>
              </a:ext>
            </a:extLst>
          </p:cNvPr>
          <p:cNvPicPr>
            <a:picLocks noChangeAspect="1"/>
          </p:cNvPicPr>
          <p:nvPr/>
        </p:nvPicPr>
        <p:blipFill>
          <a:blip r:embed="rId4"/>
          <a:stretch>
            <a:fillRect/>
          </a:stretch>
        </p:blipFill>
        <p:spPr>
          <a:xfrm>
            <a:off x="375464" y="632961"/>
            <a:ext cx="7166251" cy="5544001"/>
          </a:xfrm>
          <a:prstGeom prst="rect">
            <a:avLst/>
          </a:prstGeom>
        </p:spPr>
      </p:pic>
      <p:pic>
        <p:nvPicPr>
          <p:cNvPr id="5" name="Picture 4">
            <a:extLst>
              <a:ext uri="{FF2B5EF4-FFF2-40B4-BE49-F238E27FC236}">
                <a16:creationId xmlns:a16="http://schemas.microsoft.com/office/drawing/2014/main" id="{77168A45-295D-43B0-99B1-71C83D1B36E1}"/>
              </a:ext>
            </a:extLst>
          </p:cNvPr>
          <p:cNvPicPr>
            <a:picLocks noChangeAspect="1"/>
          </p:cNvPicPr>
          <p:nvPr/>
        </p:nvPicPr>
        <p:blipFill>
          <a:blip r:embed="rId5"/>
          <a:stretch>
            <a:fillRect/>
          </a:stretch>
        </p:blipFill>
        <p:spPr>
          <a:xfrm>
            <a:off x="7968436" y="656999"/>
            <a:ext cx="7166251" cy="5544001"/>
          </a:xfrm>
          <a:prstGeom prst="rect">
            <a:avLst/>
          </a:prstGeom>
        </p:spPr>
      </p:pic>
    </p:spTree>
    <p:extLst>
      <p:ext uri="{BB962C8B-B14F-4D97-AF65-F5344CB8AC3E}">
        <p14:creationId xmlns:p14="http://schemas.microsoft.com/office/powerpoint/2010/main" val="22498423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A2FC1-DBA2-4E05-8863-93DEAEAAEAD0}"/>
              </a:ext>
            </a:extLst>
          </p:cNvPr>
          <p:cNvSpPr>
            <a:spLocks noGrp="1"/>
          </p:cNvSpPr>
          <p:nvPr>
            <p:ph type="title"/>
          </p:nvPr>
        </p:nvSpPr>
        <p:spPr/>
        <p:txBody>
          <a:bodyPr/>
          <a:lstStyle/>
          <a:p>
            <a:r>
              <a:rPr lang="en-US" dirty="0"/>
              <a:t>To Do.</a:t>
            </a:r>
          </a:p>
        </p:txBody>
      </p:sp>
      <p:sp>
        <p:nvSpPr>
          <p:cNvPr id="3" name="Content Placeholder 2">
            <a:extLst>
              <a:ext uri="{FF2B5EF4-FFF2-40B4-BE49-F238E27FC236}">
                <a16:creationId xmlns:a16="http://schemas.microsoft.com/office/drawing/2014/main" id="{0D3B7B4E-E8CE-409E-9383-9A54A6C6D688}"/>
              </a:ext>
            </a:extLst>
          </p:cNvPr>
          <p:cNvSpPr>
            <a:spLocks noGrp="1"/>
          </p:cNvSpPr>
          <p:nvPr>
            <p:ph idx="1"/>
          </p:nvPr>
        </p:nvSpPr>
        <p:spPr/>
        <p:txBody>
          <a:bodyPr/>
          <a:lstStyle/>
          <a:p>
            <a:r>
              <a:rPr lang="en-US" dirty="0"/>
              <a:t>Make sure the data is loading in correctly from Gia.</a:t>
            </a:r>
          </a:p>
          <a:p>
            <a:endParaRPr lang="en-US" dirty="0"/>
          </a:p>
        </p:txBody>
      </p:sp>
    </p:spTree>
    <p:extLst>
      <p:ext uri="{BB962C8B-B14F-4D97-AF65-F5344CB8AC3E}">
        <p14:creationId xmlns:p14="http://schemas.microsoft.com/office/powerpoint/2010/main" val="18012280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97466-E361-4044-872B-4E0250E01F5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B5B9D26-5CA7-4D83-A0F3-017F6E8A4F78}"/>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530A660E-1377-4066-BAA6-27B53D31D4D6}"/>
              </a:ext>
            </a:extLst>
          </p:cNvPr>
          <p:cNvPicPr>
            <a:picLocks noChangeAspect="1"/>
          </p:cNvPicPr>
          <p:nvPr/>
        </p:nvPicPr>
        <p:blipFill>
          <a:blip r:embed="rId2"/>
          <a:stretch>
            <a:fillRect/>
          </a:stretch>
        </p:blipFill>
        <p:spPr>
          <a:xfrm>
            <a:off x="15575280" y="3429000"/>
            <a:ext cx="7166251" cy="5544001"/>
          </a:xfrm>
          <a:prstGeom prst="rect">
            <a:avLst/>
          </a:prstGeom>
        </p:spPr>
      </p:pic>
      <p:pic>
        <p:nvPicPr>
          <p:cNvPr id="7" name="Picture 6">
            <a:extLst>
              <a:ext uri="{FF2B5EF4-FFF2-40B4-BE49-F238E27FC236}">
                <a16:creationId xmlns:a16="http://schemas.microsoft.com/office/drawing/2014/main" id="{51642C77-B129-4D16-8F8D-26C84E3C6B1A}"/>
              </a:ext>
            </a:extLst>
          </p:cNvPr>
          <p:cNvPicPr>
            <a:picLocks noChangeAspect="1"/>
          </p:cNvPicPr>
          <p:nvPr/>
        </p:nvPicPr>
        <p:blipFill>
          <a:blip r:embed="rId3"/>
          <a:stretch>
            <a:fillRect/>
          </a:stretch>
        </p:blipFill>
        <p:spPr>
          <a:xfrm>
            <a:off x="16200479" y="-1744095"/>
            <a:ext cx="7166251" cy="5544001"/>
          </a:xfrm>
          <a:prstGeom prst="rect">
            <a:avLst/>
          </a:prstGeom>
        </p:spPr>
      </p:pic>
      <p:pic>
        <p:nvPicPr>
          <p:cNvPr id="4" name="Picture 3">
            <a:extLst>
              <a:ext uri="{FF2B5EF4-FFF2-40B4-BE49-F238E27FC236}">
                <a16:creationId xmlns:a16="http://schemas.microsoft.com/office/drawing/2014/main" id="{4E9AACC2-D47E-4075-9F70-9EBA0517FBA9}"/>
              </a:ext>
            </a:extLst>
          </p:cNvPr>
          <p:cNvPicPr>
            <a:picLocks noChangeAspect="1"/>
          </p:cNvPicPr>
          <p:nvPr/>
        </p:nvPicPr>
        <p:blipFill>
          <a:blip r:embed="rId4"/>
          <a:stretch>
            <a:fillRect/>
          </a:stretch>
        </p:blipFill>
        <p:spPr>
          <a:xfrm>
            <a:off x="6298289" y="365125"/>
            <a:ext cx="7166251" cy="5544001"/>
          </a:xfrm>
          <a:prstGeom prst="rect">
            <a:avLst/>
          </a:prstGeom>
        </p:spPr>
      </p:pic>
      <p:pic>
        <p:nvPicPr>
          <p:cNvPr id="5" name="Picture 4">
            <a:extLst>
              <a:ext uri="{FF2B5EF4-FFF2-40B4-BE49-F238E27FC236}">
                <a16:creationId xmlns:a16="http://schemas.microsoft.com/office/drawing/2014/main" id="{7AFF640C-C095-4600-8F02-D01F63243233}"/>
              </a:ext>
            </a:extLst>
          </p:cNvPr>
          <p:cNvPicPr>
            <a:picLocks noChangeAspect="1"/>
          </p:cNvPicPr>
          <p:nvPr/>
        </p:nvPicPr>
        <p:blipFill>
          <a:blip r:embed="rId5"/>
          <a:stretch>
            <a:fillRect/>
          </a:stretch>
        </p:blipFill>
        <p:spPr>
          <a:xfrm>
            <a:off x="-3057525" y="365124"/>
            <a:ext cx="7166251" cy="5544001"/>
          </a:xfrm>
          <a:prstGeom prst="rect">
            <a:avLst/>
          </a:prstGeom>
        </p:spPr>
      </p:pic>
    </p:spTree>
    <p:extLst>
      <p:ext uri="{BB962C8B-B14F-4D97-AF65-F5344CB8AC3E}">
        <p14:creationId xmlns:p14="http://schemas.microsoft.com/office/powerpoint/2010/main" val="33667956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000EA-F9AA-4921-83C1-7C051F732D9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B9954AA-011C-4831-AFEC-FECD24508E7B}"/>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6AA236A-D273-4AFD-AA83-EE25A2D83653}"/>
              </a:ext>
            </a:extLst>
          </p:cNvPr>
          <p:cNvPicPr>
            <a:picLocks noChangeAspect="1"/>
          </p:cNvPicPr>
          <p:nvPr/>
        </p:nvPicPr>
        <p:blipFill>
          <a:blip r:embed="rId2"/>
          <a:stretch>
            <a:fillRect/>
          </a:stretch>
        </p:blipFill>
        <p:spPr>
          <a:xfrm>
            <a:off x="-1830526" y="839879"/>
            <a:ext cx="7166251" cy="5544001"/>
          </a:xfrm>
          <a:prstGeom prst="rect">
            <a:avLst/>
          </a:prstGeom>
        </p:spPr>
      </p:pic>
      <p:pic>
        <p:nvPicPr>
          <p:cNvPr id="5" name="Picture 4">
            <a:extLst>
              <a:ext uri="{FF2B5EF4-FFF2-40B4-BE49-F238E27FC236}">
                <a16:creationId xmlns:a16="http://schemas.microsoft.com/office/drawing/2014/main" id="{CD57D775-C848-450C-BDBC-0EB38CCDE542}"/>
              </a:ext>
            </a:extLst>
          </p:cNvPr>
          <p:cNvPicPr>
            <a:picLocks noChangeAspect="1"/>
          </p:cNvPicPr>
          <p:nvPr/>
        </p:nvPicPr>
        <p:blipFill>
          <a:blip r:embed="rId3"/>
          <a:stretch>
            <a:fillRect/>
          </a:stretch>
        </p:blipFill>
        <p:spPr>
          <a:xfrm>
            <a:off x="5987594" y="1043146"/>
            <a:ext cx="7166251" cy="5544001"/>
          </a:xfrm>
          <a:prstGeom prst="rect">
            <a:avLst/>
          </a:prstGeom>
        </p:spPr>
      </p:pic>
    </p:spTree>
    <p:extLst>
      <p:ext uri="{BB962C8B-B14F-4D97-AF65-F5344CB8AC3E}">
        <p14:creationId xmlns:p14="http://schemas.microsoft.com/office/powerpoint/2010/main" val="10344080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9A5C7-2FBA-426B-ADBC-EA8F1D58438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A6CC761-E4D4-4276-A093-572550D3B82D}"/>
              </a:ext>
            </a:extLst>
          </p:cNvPr>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C0147B6E-2ACC-43F2-BADB-D05FB6B3417F}"/>
              </a:ext>
            </a:extLst>
          </p:cNvPr>
          <p:cNvPicPr>
            <a:picLocks noChangeAspect="1"/>
          </p:cNvPicPr>
          <p:nvPr/>
        </p:nvPicPr>
        <p:blipFill>
          <a:blip r:embed="rId3"/>
          <a:stretch>
            <a:fillRect/>
          </a:stretch>
        </p:blipFill>
        <p:spPr>
          <a:xfrm>
            <a:off x="-73412" y="-365125"/>
            <a:ext cx="5713605" cy="6858000"/>
          </a:xfrm>
          <a:prstGeom prst="rect">
            <a:avLst/>
          </a:prstGeom>
        </p:spPr>
      </p:pic>
      <p:sp>
        <p:nvSpPr>
          <p:cNvPr id="875" name="Rectangle 7">
            <a:extLst>
              <a:ext uri="{FF2B5EF4-FFF2-40B4-BE49-F238E27FC236}">
                <a16:creationId xmlns:a16="http://schemas.microsoft.com/office/drawing/2014/main" id="{3AD42B82-3E57-4D15-82BD-13F883062725}"/>
              </a:ext>
            </a:extLst>
          </p:cNvPr>
          <p:cNvSpPr>
            <a:spLocks noChangeArrowheads="1"/>
          </p:cNvSpPr>
          <p:nvPr/>
        </p:nvSpPr>
        <p:spPr bwMode="auto">
          <a:xfrm>
            <a:off x="9632633" y="339725"/>
            <a:ext cx="4429125" cy="440690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6" name="Line 8">
            <a:extLst>
              <a:ext uri="{FF2B5EF4-FFF2-40B4-BE49-F238E27FC236}">
                <a16:creationId xmlns:a16="http://schemas.microsoft.com/office/drawing/2014/main" id="{65DD2AF1-31A6-4C8F-ACFD-BA4CC495B79B}"/>
              </a:ext>
            </a:extLst>
          </p:cNvPr>
          <p:cNvSpPr>
            <a:spLocks noChangeShapeType="1"/>
          </p:cNvSpPr>
          <p:nvPr/>
        </p:nvSpPr>
        <p:spPr bwMode="auto">
          <a:xfrm>
            <a:off x="9632633" y="4746625"/>
            <a:ext cx="4429125" cy="0"/>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77" name="Line 9">
            <a:extLst>
              <a:ext uri="{FF2B5EF4-FFF2-40B4-BE49-F238E27FC236}">
                <a16:creationId xmlns:a16="http://schemas.microsoft.com/office/drawing/2014/main" id="{88DE18D7-5292-406F-9BB8-3AADB6FBE3E2}"/>
              </a:ext>
            </a:extLst>
          </p:cNvPr>
          <p:cNvSpPr>
            <a:spLocks noChangeShapeType="1"/>
          </p:cNvSpPr>
          <p:nvPr/>
        </p:nvSpPr>
        <p:spPr bwMode="auto">
          <a:xfrm>
            <a:off x="9632633" y="4746625"/>
            <a:ext cx="0" cy="46038"/>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78" name="Line 10">
            <a:extLst>
              <a:ext uri="{FF2B5EF4-FFF2-40B4-BE49-F238E27FC236}">
                <a16:creationId xmlns:a16="http://schemas.microsoft.com/office/drawing/2014/main" id="{EC111F55-75D1-4F56-81FE-C6FFBB78C0B3}"/>
              </a:ext>
            </a:extLst>
          </p:cNvPr>
          <p:cNvSpPr>
            <a:spLocks noChangeShapeType="1"/>
          </p:cNvSpPr>
          <p:nvPr/>
        </p:nvSpPr>
        <p:spPr bwMode="auto">
          <a:xfrm>
            <a:off x="10186670" y="4746625"/>
            <a:ext cx="0" cy="46038"/>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79" name="Line 11">
            <a:extLst>
              <a:ext uri="{FF2B5EF4-FFF2-40B4-BE49-F238E27FC236}">
                <a16:creationId xmlns:a16="http://schemas.microsoft.com/office/drawing/2014/main" id="{09D97456-95C6-4A78-A652-99336F4952B1}"/>
              </a:ext>
            </a:extLst>
          </p:cNvPr>
          <p:cNvSpPr>
            <a:spLocks noChangeShapeType="1"/>
          </p:cNvSpPr>
          <p:nvPr/>
        </p:nvSpPr>
        <p:spPr bwMode="auto">
          <a:xfrm>
            <a:off x="10739120" y="4746625"/>
            <a:ext cx="0" cy="46038"/>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80" name="Line 12">
            <a:extLst>
              <a:ext uri="{FF2B5EF4-FFF2-40B4-BE49-F238E27FC236}">
                <a16:creationId xmlns:a16="http://schemas.microsoft.com/office/drawing/2014/main" id="{B46C8118-99B6-40E9-B3C1-2E198914AD5E}"/>
              </a:ext>
            </a:extLst>
          </p:cNvPr>
          <p:cNvSpPr>
            <a:spLocks noChangeShapeType="1"/>
          </p:cNvSpPr>
          <p:nvPr/>
        </p:nvSpPr>
        <p:spPr bwMode="auto">
          <a:xfrm>
            <a:off x="11293158" y="4746625"/>
            <a:ext cx="0" cy="46038"/>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81" name="Line 13">
            <a:extLst>
              <a:ext uri="{FF2B5EF4-FFF2-40B4-BE49-F238E27FC236}">
                <a16:creationId xmlns:a16="http://schemas.microsoft.com/office/drawing/2014/main" id="{B7CC4A4D-0767-44F0-93B7-B6FED6921E21}"/>
              </a:ext>
            </a:extLst>
          </p:cNvPr>
          <p:cNvSpPr>
            <a:spLocks noChangeShapeType="1"/>
          </p:cNvSpPr>
          <p:nvPr/>
        </p:nvSpPr>
        <p:spPr bwMode="auto">
          <a:xfrm>
            <a:off x="11847195" y="4746625"/>
            <a:ext cx="0" cy="46038"/>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82" name="Line 14">
            <a:extLst>
              <a:ext uri="{FF2B5EF4-FFF2-40B4-BE49-F238E27FC236}">
                <a16:creationId xmlns:a16="http://schemas.microsoft.com/office/drawing/2014/main" id="{EE754DCE-7A1F-42E5-812D-38A18468CAE9}"/>
              </a:ext>
            </a:extLst>
          </p:cNvPr>
          <p:cNvSpPr>
            <a:spLocks noChangeShapeType="1"/>
          </p:cNvSpPr>
          <p:nvPr/>
        </p:nvSpPr>
        <p:spPr bwMode="auto">
          <a:xfrm>
            <a:off x="12401233" y="4746625"/>
            <a:ext cx="0" cy="46038"/>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83" name="Line 15">
            <a:extLst>
              <a:ext uri="{FF2B5EF4-FFF2-40B4-BE49-F238E27FC236}">
                <a16:creationId xmlns:a16="http://schemas.microsoft.com/office/drawing/2014/main" id="{1D414DC2-0512-4AA6-8E4E-A80CE7DAF0D4}"/>
              </a:ext>
            </a:extLst>
          </p:cNvPr>
          <p:cNvSpPr>
            <a:spLocks noChangeShapeType="1"/>
          </p:cNvSpPr>
          <p:nvPr/>
        </p:nvSpPr>
        <p:spPr bwMode="auto">
          <a:xfrm>
            <a:off x="12955270" y="4746625"/>
            <a:ext cx="0" cy="46038"/>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84" name="Line 16">
            <a:extLst>
              <a:ext uri="{FF2B5EF4-FFF2-40B4-BE49-F238E27FC236}">
                <a16:creationId xmlns:a16="http://schemas.microsoft.com/office/drawing/2014/main" id="{A4EF820A-4237-4BBF-B64E-1ED750403539}"/>
              </a:ext>
            </a:extLst>
          </p:cNvPr>
          <p:cNvSpPr>
            <a:spLocks noChangeShapeType="1"/>
          </p:cNvSpPr>
          <p:nvPr/>
        </p:nvSpPr>
        <p:spPr bwMode="auto">
          <a:xfrm>
            <a:off x="13509308" y="4746625"/>
            <a:ext cx="0" cy="46038"/>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85" name="Line 17">
            <a:extLst>
              <a:ext uri="{FF2B5EF4-FFF2-40B4-BE49-F238E27FC236}">
                <a16:creationId xmlns:a16="http://schemas.microsoft.com/office/drawing/2014/main" id="{0F198647-4DD2-466A-9E33-DE8744D7598B}"/>
              </a:ext>
            </a:extLst>
          </p:cNvPr>
          <p:cNvSpPr>
            <a:spLocks noChangeShapeType="1"/>
          </p:cNvSpPr>
          <p:nvPr/>
        </p:nvSpPr>
        <p:spPr bwMode="auto">
          <a:xfrm>
            <a:off x="14061758" y="4746625"/>
            <a:ext cx="0" cy="46038"/>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86" name="Rectangle 18">
            <a:extLst>
              <a:ext uri="{FF2B5EF4-FFF2-40B4-BE49-F238E27FC236}">
                <a16:creationId xmlns:a16="http://schemas.microsoft.com/office/drawing/2014/main" id="{5600D4A2-BBC4-4467-A105-8A89D28C6CF8}"/>
              </a:ext>
            </a:extLst>
          </p:cNvPr>
          <p:cNvSpPr>
            <a:spLocks noChangeArrowheads="1"/>
          </p:cNvSpPr>
          <p:nvPr/>
        </p:nvSpPr>
        <p:spPr bwMode="auto">
          <a:xfrm>
            <a:off x="9484995" y="4862513"/>
            <a:ext cx="363537"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262626"/>
                </a:solidFill>
                <a:effectLst/>
                <a:latin typeface="Arial" panose="020B0604020202020204" pitchFamily="34" charset="0"/>
              </a:rPr>
              <a:t>-200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87" name="Rectangle 19">
            <a:extLst>
              <a:ext uri="{FF2B5EF4-FFF2-40B4-BE49-F238E27FC236}">
                <a16:creationId xmlns:a16="http://schemas.microsoft.com/office/drawing/2014/main" id="{A5C5A169-8BD7-4589-92B4-1BB504A436C0}"/>
              </a:ext>
            </a:extLst>
          </p:cNvPr>
          <p:cNvSpPr>
            <a:spLocks noChangeArrowheads="1"/>
          </p:cNvSpPr>
          <p:nvPr/>
        </p:nvSpPr>
        <p:spPr bwMode="auto">
          <a:xfrm>
            <a:off x="10039033" y="4862513"/>
            <a:ext cx="363537"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262626"/>
                </a:solidFill>
                <a:effectLst/>
                <a:latin typeface="Arial" panose="020B0604020202020204" pitchFamily="34" charset="0"/>
              </a:rPr>
              <a:t>-150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88" name="Rectangle 20">
            <a:extLst>
              <a:ext uri="{FF2B5EF4-FFF2-40B4-BE49-F238E27FC236}">
                <a16:creationId xmlns:a16="http://schemas.microsoft.com/office/drawing/2014/main" id="{640DBF9A-FE6E-474D-9F6B-7974BBD80E52}"/>
              </a:ext>
            </a:extLst>
          </p:cNvPr>
          <p:cNvSpPr>
            <a:spLocks noChangeArrowheads="1"/>
          </p:cNvSpPr>
          <p:nvPr/>
        </p:nvSpPr>
        <p:spPr bwMode="auto">
          <a:xfrm>
            <a:off x="10594658" y="4862513"/>
            <a:ext cx="363537"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262626"/>
                </a:solidFill>
                <a:effectLst/>
                <a:latin typeface="Arial" panose="020B0604020202020204" pitchFamily="34" charset="0"/>
              </a:rPr>
              <a:t>-100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89" name="Rectangle 21">
            <a:extLst>
              <a:ext uri="{FF2B5EF4-FFF2-40B4-BE49-F238E27FC236}">
                <a16:creationId xmlns:a16="http://schemas.microsoft.com/office/drawing/2014/main" id="{149A3662-9E6C-4834-ACC0-DFA30466D96B}"/>
              </a:ext>
            </a:extLst>
          </p:cNvPr>
          <p:cNvSpPr>
            <a:spLocks noChangeArrowheads="1"/>
          </p:cNvSpPr>
          <p:nvPr/>
        </p:nvSpPr>
        <p:spPr bwMode="auto">
          <a:xfrm>
            <a:off x="11193145" y="4862513"/>
            <a:ext cx="285750"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262626"/>
                </a:solidFill>
                <a:effectLst/>
                <a:latin typeface="Arial" panose="020B0604020202020204" pitchFamily="34" charset="0"/>
              </a:rPr>
              <a:t>-50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90" name="Rectangle 22">
            <a:extLst>
              <a:ext uri="{FF2B5EF4-FFF2-40B4-BE49-F238E27FC236}">
                <a16:creationId xmlns:a16="http://schemas.microsoft.com/office/drawing/2014/main" id="{C30B12FB-9AC2-40DC-843A-7440C7FC561C}"/>
              </a:ext>
            </a:extLst>
          </p:cNvPr>
          <p:cNvSpPr>
            <a:spLocks noChangeArrowheads="1"/>
          </p:cNvSpPr>
          <p:nvPr/>
        </p:nvSpPr>
        <p:spPr bwMode="auto">
          <a:xfrm>
            <a:off x="11809095" y="4862513"/>
            <a:ext cx="155575"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262626"/>
                </a:solidFill>
                <a:effectLst/>
                <a:latin typeface="Arial" panose="020B0604020202020204" pitchFamily="34" charset="0"/>
              </a:rPr>
              <a:t>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91" name="Rectangle 23">
            <a:extLst>
              <a:ext uri="{FF2B5EF4-FFF2-40B4-BE49-F238E27FC236}">
                <a16:creationId xmlns:a16="http://schemas.microsoft.com/office/drawing/2014/main" id="{9676BF18-2C53-4625-B408-480C1F46477A}"/>
              </a:ext>
            </a:extLst>
          </p:cNvPr>
          <p:cNvSpPr>
            <a:spLocks noChangeArrowheads="1"/>
          </p:cNvSpPr>
          <p:nvPr/>
        </p:nvSpPr>
        <p:spPr bwMode="auto">
          <a:xfrm>
            <a:off x="12320270" y="4862513"/>
            <a:ext cx="233362"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262626"/>
                </a:solidFill>
                <a:effectLst/>
                <a:latin typeface="Arial" panose="020B0604020202020204" pitchFamily="34" charset="0"/>
              </a:rPr>
              <a:t>50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92" name="Rectangle 24">
            <a:extLst>
              <a:ext uri="{FF2B5EF4-FFF2-40B4-BE49-F238E27FC236}">
                <a16:creationId xmlns:a16="http://schemas.microsoft.com/office/drawing/2014/main" id="{2F1568D6-27A7-4B6A-935F-D0127339C67A}"/>
              </a:ext>
            </a:extLst>
          </p:cNvPr>
          <p:cNvSpPr>
            <a:spLocks noChangeArrowheads="1"/>
          </p:cNvSpPr>
          <p:nvPr/>
        </p:nvSpPr>
        <p:spPr bwMode="auto">
          <a:xfrm>
            <a:off x="12831445" y="4862513"/>
            <a:ext cx="320675"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262626"/>
                </a:solidFill>
                <a:effectLst/>
                <a:latin typeface="Arial" panose="020B0604020202020204" pitchFamily="34" charset="0"/>
              </a:rPr>
              <a:t>100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93" name="Rectangle 25">
            <a:extLst>
              <a:ext uri="{FF2B5EF4-FFF2-40B4-BE49-F238E27FC236}">
                <a16:creationId xmlns:a16="http://schemas.microsoft.com/office/drawing/2014/main" id="{74E144A2-C00E-43DC-AE54-BBD981EDB758}"/>
              </a:ext>
            </a:extLst>
          </p:cNvPr>
          <p:cNvSpPr>
            <a:spLocks noChangeArrowheads="1"/>
          </p:cNvSpPr>
          <p:nvPr/>
        </p:nvSpPr>
        <p:spPr bwMode="auto">
          <a:xfrm>
            <a:off x="13385483" y="4862513"/>
            <a:ext cx="320675"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262626"/>
                </a:solidFill>
                <a:effectLst/>
                <a:latin typeface="Arial" panose="020B0604020202020204" pitchFamily="34" charset="0"/>
              </a:rPr>
              <a:t>150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94" name="Rectangle 26">
            <a:extLst>
              <a:ext uri="{FF2B5EF4-FFF2-40B4-BE49-F238E27FC236}">
                <a16:creationId xmlns:a16="http://schemas.microsoft.com/office/drawing/2014/main" id="{62D7EDE9-46CF-41AE-AD14-FE5802A23E9D}"/>
              </a:ext>
            </a:extLst>
          </p:cNvPr>
          <p:cNvSpPr>
            <a:spLocks noChangeArrowheads="1"/>
          </p:cNvSpPr>
          <p:nvPr/>
        </p:nvSpPr>
        <p:spPr bwMode="auto">
          <a:xfrm>
            <a:off x="13941108" y="4862513"/>
            <a:ext cx="320675"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262626"/>
                </a:solidFill>
                <a:effectLst/>
                <a:latin typeface="Arial" panose="020B0604020202020204" pitchFamily="34" charset="0"/>
              </a:rPr>
              <a:t>200</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95" name="Rectangle 27">
            <a:extLst>
              <a:ext uri="{FF2B5EF4-FFF2-40B4-BE49-F238E27FC236}">
                <a16:creationId xmlns:a16="http://schemas.microsoft.com/office/drawing/2014/main" id="{4E14C366-3D81-45D4-A36B-9D2AFCD27BDB}"/>
              </a:ext>
            </a:extLst>
          </p:cNvPr>
          <p:cNvSpPr>
            <a:spLocks noChangeArrowheads="1"/>
          </p:cNvSpPr>
          <p:nvPr/>
        </p:nvSpPr>
        <p:spPr bwMode="auto">
          <a:xfrm>
            <a:off x="11809095" y="5051425"/>
            <a:ext cx="147637" cy="214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262626"/>
                </a:solidFill>
                <a:effectLst/>
                <a:latin typeface="Arial" panose="020B0604020202020204" pitchFamily="34" charset="0"/>
              </a:rPr>
              <a:t>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96" name="Line 28">
            <a:extLst>
              <a:ext uri="{FF2B5EF4-FFF2-40B4-BE49-F238E27FC236}">
                <a16:creationId xmlns:a16="http://schemas.microsoft.com/office/drawing/2014/main" id="{6730792C-EA29-4BAB-941F-D77D05C17273}"/>
              </a:ext>
            </a:extLst>
          </p:cNvPr>
          <p:cNvSpPr>
            <a:spLocks noChangeShapeType="1"/>
          </p:cNvSpPr>
          <p:nvPr/>
        </p:nvSpPr>
        <p:spPr bwMode="auto">
          <a:xfrm flipV="1">
            <a:off x="9632633" y="339725"/>
            <a:ext cx="0" cy="4406901"/>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97" name="Line 29">
            <a:extLst>
              <a:ext uri="{FF2B5EF4-FFF2-40B4-BE49-F238E27FC236}">
                <a16:creationId xmlns:a16="http://schemas.microsoft.com/office/drawing/2014/main" id="{67E0C487-5B70-4089-855C-929BE74FEEAC}"/>
              </a:ext>
            </a:extLst>
          </p:cNvPr>
          <p:cNvSpPr>
            <a:spLocks noChangeShapeType="1"/>
          </p:cNvSpPr>
          <p:nvPr/>
        </p:nvSpPr>
        <p:spPr bwMode="auto">
          <a:xfrm flipH="1">
            <a:off x="9588183" y="4292600"/>
            <a:ext cx="44450" cy="0"/>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98" name="Line 30">
            <a:extLst>
              <a:ext uri="{FF2B5EF4-FFF2-40B4-BE49-F238E27FC236}">
                <a16:creationId xmlns:a16="http://schemas.microsoft.com/office/drawing/2014/main" id="{A2243F28-81E2-418D-93F0-F01E0195D786}"/>
              </a:ext>
            </a:extLst>
          </p:cNvPr>
          <p:cNvSpPr>
            <a:spLocks noChangeShapeType="1"/>
          </p:cNvSpPr>
          <p:nvPr/>
        </p:nvSpPr>
        <p:spPr bwMode="auto">
          <a:xfrm flipH="1">
            <a:off x="9588183" y="3833813"/>
            <a:ext cx="44450" cy="0"/>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99" name="Line 31">
            <a:extLst>
              <a:ext uri="{FF2B5EF4-FFF2-40B4-BE49-F238E27FC236}">
                <a16:creationId xmlns:a16="http://schemas.microsoft.com/office/drawing/2014/main" id="{5B5860EE-BB09-474F-9536-2CCFF0CE496F}"/>
              </a:ext>
            </a:extLst>
          </p:cNvPr>
          <p:cNvSpPr>
            <a:spLocks noChangeShapeType="1"/>
          </p:cNvSpPr>
          <p:nvPr/>
        </p:nvSpPr>
        <p:spPr bwMode="auto">
          <a:xfrm flipH="1">
            <a:off x="9588183" y="3375025"/>
            <a:ext cx="44450" cy="0"/>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00" name="Line 32">
            <a:extLst>
              <a:ext uri="{FF2B5EF4-FFF2-40B4-BE49-F238E27FC236}">
                <a16:creationId xmlns:a16="http://schemas.microsoft.com/office/drawing/2014/main" id="{23FEDDFC-23CB-43FE-849E-9224445AB4E1}"/>
              </a:ext>
            </a:extLst>
          </p:cNvPr>
          <p:cNvSpPr>
            <a:spLocks noChangeShapeType="1"/>
          </p:cNvSpPr>
          <p:nvPr/>
        </p:nvSpPr>
        <p:spPr bwMode="auto">
          <a:xfrm flipH="1">
            <a:off x="9588183" y="2914650"/>
            <a:ext cx="44450" cy="0"/>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01" name="Line 33">
            <a:extLst>
              <a:ext uri="{FF2B5EF4-FFF2-40B4-BE49-F238E27FC236}">
                <a16:creationId xmlns:a16="http://schemas.microsoft.com/office/drawing/2014/main" id="{9A57DD53-1B00-4A9F-86D6-62BDBCF94687}"/>
              </a:ext>
            </a:extLst>
          </p:cNvPr>
          <p:cNvSpPr>
            <a:spLocks noChangeShapeType="1"/>
          </p:cNvSpPr>
          <p:nvPr/>
        </p:nvSpPr>
        <p:spPr bwMode="auto">
          <a:xfrm flipH="1">
            <a:off x="9588183" y="2455862"/>
            <a:ext cx="44450" cy="0"/>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02" name="Line 34">
            <a:extLst>
              <a:ext uri="{FF2B5EF4-FFF2-40B4-BE49-F238E27FC236}">
                <a16:creationId xmlns:a16="http://schemas.microsoft.com/office/drawing/2014/main" id="{05620883-5DFE-4F55-9E8E-50168EAEE172}"/>
              </a:ext>
            </a:extLst>
          </p:cNvPr>
          <p:cNvSpPr>
            <a:spLocks noChangeShapeType="1"/>
          </p:cNvSpPr>
          <p:nvPr/>
        </p:nvSpPr>
        <p:spPr bwMode="auto">
          <a:xfrm flipH="1">
            <a:off x="9588183" y="1997075"/>
            <a:ext cx="44450" cy="0"/>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03" name="Line 35">
            <a:extLst>
              <a:ext uri="{FF2B5EF4-FFF2-40B4-BE49-F238E27FC236}">
                <a16:creationId xmlns:a16="http://schemas.microsoft.com/office/drawing/2014/main" id="{918C1538-4015-4B77-8614-4C37327B87FD}"/>
              </a:ext>
            </a:extLst>
          </p:cNvPr>
          <p:cNvSpPr>
            <a:spLocks noChangeShapeType="1"/>
          </p:cNvSpPr>
          <p:nvPr/>
        </p:nvSpPr>
        <p:spPr bwMode="auto">
          <a:xfrm flipH="1">
            <a:off x="9588183" y="1538287"/>
            <a:ext cx="44450" cy="0"/>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04" name="Line 36">
            <a:extLst>
              <a:ext uri="{FF2B5EF4-FFF2-40B4-BE49-F238E27FC236}">
                <a16:creationId xmlns:a16="http://schemas.microsoft.com/office/drawing/2014/main" id="{3E334F2B-E1D5-4842-AE37-6C45790E2D70}"/>
              </a:ext>
            </a:extLst>
          </p:cNvPr>
          <p:cNvSpPr>
            <a:spLocks noChangeShapeType="1"/>
          </p:cNvSpPr>
          <p:nvPr/>
        </p:nvSpPr>
        <p:spPr bwMode="auto">
          <a:xfrm flipH="1">
            <a:off x="9588183" y="1077912"/>
            <a:ext cx="44450" cy="0"/>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05" name="Line 37">
            <a:extLst>
              <a:ext uri="{FF2B5EF4-FFF2-40B4-BE49-F238E27FC236}">
                <a16:creationId xmlns:a16="http://schemas.microsoft.com/office/drawing/2014/main" id="{856D63B6-5BC2-4A0D-8F41-656BD07D38B6}"/>
              </a:ext>
            </a:extLst>
          </p:cNvPr>
          <p:cNvSpPr>
            <a:spLocks noChangeShapeType="1"/>
          </p:cNvSpPr>
          <p:nvPr/>
        </p:nvSpPr>
        <p:spPr bwMode="auto">
          <a:xfrm flipH="1">
            <a:off x="9588183" y="619125"/>
            <a:ext cx="44450" cy="0"/>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06" name="Rectangle 38">
            <a:extLst>
              <a:ext uri="{FF2B5EF4-FFF2-40B4-BE49-F238E27FC236}">
                <a16:creationId xmlns:a16="http://schemas.microsoft.com/office/drawing/2014/main" id="{83759C29-0B49-45DE-A161-9846D0AFF787}"/>
              </a:ext>
            </a:extLst>
          </p:cNvPr>
          <p:cNvSpPr>
            <a:spLocks noChangeArrowheads="1"/>
          </p:cNvSpPr>
          <p:nvPr/>
        </p:nvSpPr>
        <p:spPr bwMode="auto">
          <a:xfrm>
            <a:off x="9362758" y="4210050"/>
            <a:ext cx="233362"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262626"/>
                </a:solidFill>
                <a:effectLst/>
                <a:latin typeface="Arial" panose="020B0604020202020204" pitchFamily="34" charset="0"/>
              </a:rPr>
              <a:t>50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07" name="Rectangle 39">
            <a:extLst>
              <a:ext uri="{FF2B5EF4-FFF2-40B4-BE49-F238E27FC236}">
                <a16:creationId xmlns:a16="http://schemas.microsoft.com/office/drawing/2014/main" id="{F9E76EDB-96C8-47DD-B575-E543FCEF0DB2}"/>
              </a:ext>
            </a:extLst>
          </p:cNvPr>
          <p:cNvSpPr>
            <a:spLocks noChangeArrowheads="1"/>
          </p:cNvSpPr>
          <p:nvPr/>
        </p:nvSpPr>
        <p:spPr bwMode="auto">
          <a:xfrm>
            <a:off x="9284970" y="3754438"/>
            <a:ext cx="320675"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262626"/>
                </a:solidFill>
                <a:effectLst/>
                <a:latin typeface="Arial" panose="020B0604020202020204" pitchFamily="34" charset="0"/>
              </a:rPr>
              <a:t>100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08" name="Rectangle 40">
            <a:extLst>
              <a:ext uri="{FF2B5EF4-FFF2-40B4-BE49-F238E27FC236}">
                <a16:creationId xmlns:a16="http://schemas.microsoft.com/office/drawing/2014/main" id="{372E9F80-082B-4F89-B07F-3C7C3147A9A1}"/>
              </a:ext>
            </a:extLst>
          </p:cNvPr>
          <p:cNvSpPr>
            <a:spLocks noChangeArrowheads="1"/>
          </p:cNvSpPr>
          <p:nvPr/>
        </p:nvSpPr>
        <p:spPr bwMode="auto">
          <a:xfrm>
            <a:off x="9284970" y="3289300"/>
            <a:ext cx="320675"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262626"/>
                </a:solidFill>
                <a:effectLst/>
                <a:latin typeface="Arial" panose="020B0604020202020204" pitchFamily="34" charset="0"/>
              </a:rPr>
              <a:t>150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09" name="Rectangle 41">
            <a:extLst>
              <a:ext uri="{FF2B5EF4-FFF2-40B4-BE49-F238E27FC236}">
                <a16:creationId xmlns:a16="http://schemas.microsoft.com/office/drawing/2014/main" id="{3640F462-83C6-4B30-8A63-6865E1084E76}"/>
              </a:ext>
            </a:extLst>
          </p:cNvPr>
          <p:cNvSpPr>
            <a:spLocks noChangeArrowheads="1"/>
          </p:cNvSpPr>
          <p:nvPr/>
        </p:nvSpPr>
        <p:spPr bwMode="auto">
          <a:xfrm>
            <a:off x="9284970" y="2833687"/>
            <a:ext cx="320675"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262626"/>
                </a:solidFill>
                <a:effectLst/>
                <a:latin typeface="Arial" panose="020B0604020202020204" pitchFamily="34" charset="0"/>
              </a:rPr>
              <a:t>200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10" name="Rectangle 42">
            <a:extLst>
              <a:ext uri="{FF2B5EF4-FFF2-40B4-BE49-F238E27FC236}">
                <a16:creationId xmlns:a16="http://schemas.microsoft.com/office/drawing/2014/main" id="{42EA1B87-DBC8-46E3-A70A-DA819DC35768}"/>
              </a:ext>
            </a:extLst>
          </p:cNvPr>
          <p:cNvSpPr>
            <a:spLocks noChangeArrowheads="1"/>
          </p:cNvSpPr>
          <p:nvPr/>
        </p:nvSpPr>
        <p:spPr bwMode="auto">
          <a:xfrm>
            <a:off x="9284970" y="2376487"/>
            <a:ext cx="320675"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262626"/>
                </a:solidFill>
                <a:effectLst/>
                <a:latin typeface="Arial" panose="020B0604020202020204" pitchFamily="34" charset="0"/>
              </a:rPr>
              <a:t>250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11" name="Rectangle 43">
            <a:extLst>
              <a:ext uri="{FF2B5EF4-FFF2-40B4-BE49-F238E27FC236}">
                <a16:creationId xmlns:a16="http://schemas.microsoft.com/office/drawing/2014/main" id="{E72BEE1D-3AE4-49E6-813C-1F4F13EB0B6F}"/>
              </a:ext>
            </a:extLst>
          </p:cNvPr>
          <p:cNvSpPr>
            <a:spLocks noChangeArrowheads="1"/>
          </p:cNvSpPr>
          <p:nvPr/>
        </p:nvSpPr>
        <p:spPr bwMode="auto">
          <a:xfrm>
            <a:off x="9284970" y="1911350"/>
            <a:ext cx="320675"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262626"/>
                </a:solidFill>
                <a:effectLst/>
                <a:latin typeface="Arial" panose="020B0604020202020204" pitchFamily="34" charset="0"/>
              </a:rPr>
              <a:t>300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12" name="Rectangle 44">
            <a:extLst>
              <a:ext uri="{FF2B5EF4-FFF2-40B4-BE49-F238E27FC236}">
                <a16:creationId xmlns:a16="http://schemas.microsoft.com/office/drawing/2014/main" id="{C2647837-F15C-40D7-B18B-1CE2E50E8EB2}"/>
              </a:ext>
            </a:extLst>
          </p:cNvPr>
          <p:cNvSpPr>
            <a:spLocks noChangeArrowheads="1"/>
          </p:cNvSpPr>
          <p:nvPr/>
        </p:nvSpPr>
        <p:spPr bwMode="auto">
          <a:xfrm>
            <a:off x="9284970" y="1455737"/>
            <a:ext cx="320675"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262626"/>
                </a:solidFill>
                <a:effectLst/>
                <a:latin typeface="Arial" panose="020B0604020202020204" pitchFamily="34" charset="0"/>
              </a:rPr>
              <a:t>350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13" name="Rectangle 45">
            <a:extLst>
              <a:ext uri="{FF2B5EF4-FFF2-40B4-BE49-F238E27FC236}">
                <a16:creationId xmlns:a16="http://schemas.microsoft.com/office/drawing/2014/main" id="{6FF79238-271A-45A4-8370-28722B5378D2}"/>
              </a:ext>
            </a:extLst>
          </p:cNvPr>
          <p:cNvSpPr>
            <a:spLocks noChangeArrowheads="1"/>
          </p:cNvSpPr>
          <p:nvPr/>
        </p:nvSpPr>
        <p:spPr bwMode="auto">
          <a:xfrm>
            <a:off x="9284970" y="1000125"/>
            <a:ext cx="320675"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262626"/>
                </a:solidFill>
                <a:effectLst/>
                <a:latin typeface="Arial" panose="020B0604020202020204" pitchFamily="34" charset="0"/>
              </a:rPr>
              <a:t>400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14" name="Rectangle 46">
            <a:extLst>
              <a:ext uri="{FF2B5EF4-FFF2-40B4-BE49-F238E27FC236}">
                <a16:creationId xmlns:a16="http://schemas.microsoft.com/office/drawing/2014/main" id="{9F39D7BC-2DF8-4D3D-8962-5D5E268D2882}"/>
              </a:ext>
            </a:extLst>
          </p:cNvPr>
          <p:cNvSpPr>
            <a:spLocks noChangeArrowheads="1"/>
          </p:cNvSpPr>
          <p:nvPr/>
        </p:nvSpPr>
        <p:spPr bwMode="auto">
          <a:xfrm>
            <a:off x="9284970" y="534987"/>
            <a:ext cx="320675"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262626"/>
                </a:solidFill>
                <a:effectLst/>
                <a:latin typeface="Arial" panose="020B0604020202020204" pitchFamily="34" charset="0"/>
              </a:rPr>
              <a:t>450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15" name="Rectangle 47">
            <a:extLst>
              <a:ext uri="{FF2B5EF4-FFF2-40B4-BE49-F238E27FC236}">
                <a16:creationId xmlns:a16="http://schemas.microsoft.com/office/drawing/2014/main" id="{2FD071B7-6857-4B9D-9856-A3423EEB0B5F}"/>
              </a:ext>
            </a:extLst>
          </p:cNvPr>
          <p:cNvSpPr>
            <a:spLocks noChangeArrowheads="1"/>
          </p:cNvSpPr>
          <p:nvPr/>
        </p:nvSpPr>
        <p:spPr bwMode="auto">
          <a:xfrm>
            <a:off x="10923270" y="123825"/>
            <a:ext cx="1890712" cy="223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a:ln>
                  <a:noFill/>
                </a:ln>
                <a:solidFill>
                  <a:srgbClr val="000000"/>
                </a:solidFill>
                <a:effectLst/>
                <a:latin typeface="Arial" panose="020B0604020202020204" pitchFamily="34" charset="0"/>
              </a:rPr>
              <a:t>PETH: Move Onset nrn 1</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16" name="Line 48">
            <a:extLst>
              <a:ext uri="{FF2B5EF4-FFF2-40B4-BE49-F238E27FC236}">
                <a16:creationId xmlns:a16="http://schemas.microsoft.com/office/drawing/2014/main" id="{C20F61C9-4B0D-45B8-8A50-2E6B30950218}"/>
              </a:ext>
            </a:extLst>
          </p:cNvPr>
          <p:cNvSpPr>
            <a:spLocks noChangeShapeType="1"/>
          </p:cNvSpPr>
          <p:nvPr/>
        </p:nvSpPr>
        <p:spPr bwMode="auto">
          <a:xfrm flipV="1">
            <a:off x="13658533" y="4729163"/>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17" name="Line 49">
            <a:extLst>
              <a:ext uri="{FF2B5EF4-FFF2-40B4-BE49-F238E27FC236}">
                <a16:creationId xmlns:a16="http://schemas.microsoft.com/office/drawing/2014/main" id="{806EA762-181F-41DF-BCC3-1A0C1DF0071E}"/>
              </a:ext>
            </a:extLst>
          </p:cNvPr>
          <p:cNvSpPr>
            <a:spLocks noChangeShapeType="1"/>
          </p:cNvSpPr>
          <p:nvPr/>
        </p:nvSpPr>
        <p:spPr bwMode="auto">
          <a:xfrm flipV="1">
            <a:off x="13963333" y="4729163"/>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18" name="Oval 50">
            <a:extLst>
              <a:ext uri="{FF2B5EF4-FFF2-40B4-BE49-F238E27FC236}">
                <a16:creationId xmlns:a16="http://schemas.microsoft.com/office/drawing/2014/main" id="{E51654F8-065D-4B84-AA87-F1D2A1BFD797}"/>
              </a:ext>
            </a:extLst>
          </p:cNvPr>
          <p:cNvSpPr>
            <a:spLocks noChangeArrowheads="1"/>
          </p:cNvSpPr>
          <p:nvPr/>
        </p:nvSpPr>
        <p:spPr bwMode="auto">
          <a:xfrm>
            <a:off x="9680258" y="4714875"/>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9" name="Line 51">
            <a:extLst>
              <a:ext uri="{FF2B5EF4-FFF2-40B4-BE49-F238E27FC236}">
                <a16:creationId xmlns:a16="http://schemas.microsoft.com/office/drawing/2014/main" id="{F965509E-3D03-4B23-8B5C-07FE91150071}"/>
              </a:ext>
            </a:extLst>
          </p:cNvPr>
          <p:cNvSpPr>
            <a:spLocks noChangeShapeType="1"/>
          </p:cNvSpPr>
          <p:nvPr/>
        </p:nvSpPr>
        <p:spPr bwMode="auto">
          <a:xfrm flipV="1">
            <a:off x="9689783" y="4719638"/>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20" name="Oval 52">
            <a:extLst>
              <a:ext uri="{FF2B5EF4-FFF2-40B4-BE49-F238E27FC236}">
                <a16:creationId xmlns:a16="http://schemas.microsoft.com/office/drawing/2014/main" id="{F8687DCA-F0A0-42D7-B8B2-CBCDC3612C35}"/>
              </a:ext>
            </a:extLst>
          </p:cNvPr>
          <p:cNvSpPr>
            <a:spLocks noChangeArrowheads="1"/>
          </p:cNvSpPr>
          <p:nvPr/>
        </p:nvSpPr>
        <p:spPr bwMode="auto">
          <a:xfrm>
            <a:off x="13372783" y="4678363"/>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1" name="Line 53">
            <a:extLst>
              <a:ext uri="{FF2B5EF4-FFF2-40B4-BE49-F238E27FC236}">
                <a16:creationId xmlns:a16="http://schemas.microsoft.com/office/drawing/2014/main" id="{5D8A9338-A569-4D27-8BAC-987680C9F39B}"/>
              </a:ext>
            </a:extLst>
          </p:cNvPr>
          <p:cNvSpPr>
            <a:spLocks noChangeShapeType="1"/>
          </p:cNvSpPr>
          <p:nvPr/>
        </p:nvSpPr>
        <p:spPr bwMode="auto">
          <a:xfrm flipV="1">
            <a:off x="13382308" y="4683125"/>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22" name="Oval 54">
            <a:extLst>
              <a:ext uri="{FF2B5EF4-FFF2-40B4-BE49-F238E27FC236}">
                <a16:creationId xmlns:a16="http://schemas.microsoft.com/office/drawing/2014/main" id="{ECF9496D-6B84-4A6B-B12A-D7E8A9A963AC}"/>
              </a:ext>
            </a:extLst>
          </p:cNvPr>
          <p:cNvSpPr>
            <a:spLocks noChangeArrowheads="1"/>
          </p:cNvSpPr>
          <p:nvPr/>
        </p:nvSpPr>
        <p:spPr bwMode="auto">
          <a:xfrm>
            <a:off x="12264708" y="4668838"/>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3" name="Oval 55">
            <a:extLst>
              <a:ext uri="{FF2B5EF4-FFF2-40B4-BE49-F238E27FC236}">
                <a16:creationId xmlns:a16="http://schemas.microsoft.com/office/drawing/2014/main" id="{0DB16859-8CE3-4C20-9ED3-DCBD2BB45178}"/>
              </a:ext>
            </a:extLst>
          </p:cNvPr>
          <p:cNvSpPr>
            <a:spLocks noChangeArrowheads="1"/>
          </p:cNvSpPr>
          <p:nvPr/>
        </p:nvSpPr>
        <p:spPr bwMode="auto">
          <a:xfrm>
            <a:off x="13014008" y="4668838"/>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4" name="Oval 56">
            <a:extLst>
              <a:ext uri="{FF2B5EF4-FFF2-40B4-BE49-F238E27FC236}">
                <a16:creationId xmlns:a16="http://schemas.microsoft.com/office/drawing/2014/main" id="{2823A689-FE98-448B-9C79-DAAF65973F23}"/>
              </a:ext>
            </a:extLst>
          </p:cNvPr>
          <p:cNvSpPr>
            <a:spLocks noChangeArrowheads="1"/>
          </p:cNvSpPr>
          <p:nvPr/>
        </p:nvSpPr>
        <p:spPr bwMode="auto">
          <a:xfrm>
            <a:off x="13293408" y="4668838"/>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5" name="Oval 57">
            <a:extLst>
              <a:ext uri="{FF2B5EF4-FFF2-40B4-BE49-F238E27FC236}">
                <a16:creationId xmlns:a16="http://schemas.microsoft.com/office/drawing/2014/main" id="{570FB7A7-23B7-4802-900B-2FA32E0DA56C}"/>
              </a:ext>
            </a:extLst>
          </p:cNvPr>
          <p:cNvSpPr>
            <a:spLocks noChangeArrowheads="1"/>
          </p:cNvSpPr>
          <p:nvPr/>
        </p:nvSpPr>
        <p:spPr bwMode="auto">
          <a:xfrm>
            <a:off x="13690283" y="4668838"/>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6" name="Line 58">
            <a:extLst>
              <a:ext uri="{FF2B5EF4-FFF2-40B4-BE49-F238E27FC236}">
                <a16:creationId xmlns:a16="http://schemas.microsoft.com/office/drawing/2014/main" id="{5FE0A8E7-B591-4920-807B-2164BA21D1EE}"/>
              </a:ext>
            </a:extLst>
          </p:cNvPr>
          <p:cNvSpPr>
            <a:spLocks noChangeShapeType="1"/>
          </p:cNvSpPr>
          <p:nvPr/>
        </p:nvSpPr>
        <p:spPr bwMode="auto">
          <a:xfrm flipV="1">
            <a:off x="12274233" y="4673600"/>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27" name="Line 59">
            <a:extLst>
              <a:ext uri="{FF2B5EF4-FFF2-40B4-BE49-F238E27FC236}">
                <a16:creationId xmlns:a16="http://schemas.microsoft.com/office/drawing/2014/main" id="{D6410762-240C-46A2-ADB9-D2C146551499}"/>
              </a:ext>
            </a:extLst>
          </p:cNvPr>
          <p:cNvSpPr>
            <a:spLocks noChangeShapeType="1"/>
          </p:cNvSpPr>
          <p:nvPr/>
        </p:nvSpPr>
        <p:spPr bwMode="auto">
          <a:xfrm flipV="1">
            <a:off x="13023533" y="4673600"/>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28" name="Line 60">
            <a:extLst>
              <a:ext uri="{FF2B5EF4-FFF2-40B4-BE49-F238E27FC236}">
                <a16:creationId xmlns:a16="http://schemas.microsoft.com/office/drawing/2014/main" id="{D16A3017-4996-4BBD-A376-0B36454D83EC}"/>
              </a:ext>
            </a:extLst>
          </p:cNvPr>
          <p:cNvSpPr>
            <a:spLocks noChangeShapeType="1"/>
          </p:cNvSpPr>
          <p:nvPr/>
        </p:nvSpPr>
        <p:spPr bwMode="auto">
          <a:xfrm flipV="1">
            <a:off x="13302933" y="4673600"/>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29" name="Line 61">
            <a:extLst>
              <a:ext uri="{FF2B5EF4-FFF2-40B4-BE49-F238E27FC236}">
                <a16:creationId xmlns:a16="http://schemas.microsoft.com/office/drawing/2014/main" id="{880447DC-59E0-4301-A4B5-67B2FB986DA2}"/>
              </a:ext>
            </a:extLst>
          </p:cNvPr>
          <p:cNvSpPr>
            <a:spLocks noChangeShapeType="1"/>
          </p:cNvSpPr>
          <p:nvPr/>
        </p:nvSpPr>
        <p:spPr bwMode="auto">
          <a:xfrm flipV="1">
            <a:off x="13698220" y="4673600"/>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30" name="Oval 62">
            <a:extLst>
              <a:ext uri="{FF2B5EF4-FFF2-40B4-BE49-F238E27FC236}">
                <a16:creationId xmlns:a16="http://schemas.microsoft.com/office/drawing/2014/main" id="{447CBAE0-1FF6-4AA7-9DB6-8EA434F00A06}"/>
              </a:ext>
            </a:extLst>
          </p:cNvPr>
          <p:cNvSpPr>
            <a:spLocks noChangeArrowheads="1"/>
          </p:cNvSpPr>
          <p:nvPr/>
        </p:nvSpPr>
        <p:spPr bwMode="auto">
          <a:xfrm>
            <a:off x="13661708" y="4651375"/>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1" name="Line 63">
            <a:extLst>
              <a:ext uri="{FF2B5EF4-FFF2-40B4-BE49-F238E27FC236}">
                <a16:creationId xmlns:a16="http://schemas.microsoft.com/office/drawing/2014/main" id="{24959126-8CF5-4D1C-983C-B3583399A072}"/>
              </a:ext>
            </a:extLst>
          </p:cNvPr>
          <p:cNvSpPr>
            <a:spLocks noChangeShapeType="1"/>
          </p:cNvSpPr>
          <p:nvPr/>
        </p:nvSpPr>
        <p:spPr bwMode="auto">
          <a:xfrm flipV="1">
            <a:off x="13671233" y="4656138"/>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32" name="Oval 64">
            <a:extLst>
              <a:ext uri="{FF2B5EF4-FFF2-40B4-BE49-F238E27FC236}">
                <a16:creationId xmlns:a16="http://schemas.microsoft.com/office/drawing/2014/main" id="{06EEFE1B-C2AD-4CD5-AF59-D158459DE798}"/>
              </a:ext>
            </a:extLst>
          </p:cNvPr>
          <p:cNvSpPr>
            <a:spLocks noChangeArrowheads="1"/>
          </p:cNvSpPr>
          <p:nvPr/>
        </p:nvSpPr>
        <p:spPr bwMode="auto">
          <a:xfrm>
            <a:off x="9826308" y="4641850"/>
            <a:ext cx="20637"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3" name="Oval 65">
            <a:extLst>
              <a:ext uri="{FF2B5EF4-FFF2-40B4-BE49-F238E27FC236}">
                <a16:creationId xmlns:a16="http://schemas.microsoft.com/office/drawing/2014/main" id="{75DED1C8-526C-4608-8B52-90EA608A7D34}"/>
              </a:ext>
            </a:extLst>
          </p:cNvPr>
          <p:cNvSpPr>
            <a:spLocks noChangeArrowheads="1"/>
          </p:cNvSpPr>
          <p:nvPr/>
        </p:nvSpPr>
        <p:spPr bwMode="auto">
          <a:xfrm>
            <a:off x="9902508" y="4641850"/>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4" name="Oval 66">
            <a:extLst>
              <a:ext uri="{FF2B5EF4-FFF2-40B4-BE49-F238E27FC236}">
                <a16:creationId xmlns:a16="http://schemas.microsoft.com/office/drawing/2014/main" id="{96274427-D45F-4B62-A121-A25C34D5561D}"/>
              </a:ext>
            </a:extLst>
          </p:cNvPr>
          <p:cNvSpPr>
            <a:spLocks noChangeArrowheads="1"/>
          </p:cNvSpPr>
          <p:nvPr/>
        </p:nvSpPr>
        <p:spPr bwMode="auto">
          <a:xfrm>
            <a:off x="10769283" y="4641850"/>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5" name="Oval 67">
            <a:extLst>
              <a:ext uri="{FF2B5EF4-FFF2-40B4-BE49-F238E27FC236}">
                <a16:creationId xmlns:a16="http://schemas.microsoft.com/office/drawing/2014/main" id="{0B627A02-396A-47DB-AA8A-96E03CFD269D}"/>
              </a:ext>
            </a:extLst>
          </p:cNvPr>
          <p:cNvSpPr>
            <a:spLocks noChangeArrowheads="1"/>
          </p:cNvSpPr>
          <p:nvPr/>
        </p:nvSpPr>
        <p:spPr bwMode="auto">
          <a:xfrm>
            <a:off x="10807383" y="4641850"/>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6" name="Oval 68">
            <a:extLst>
              <a:ext uri="{FF2B5EF4-FFF2-40B4-BE49-F238E27FC236}">
                <a16:creationId xmlns:a16="http://schemas.microsoft.com/office/drawing/2014/main" id="{11BE2402-EC58-4B7E-8414-55A0DDE1F4E2}"/>
              </a:ext>
            </a:extLst>
          </p:cNvPr>
          <p:cNvSpPr>
            <a:spLocks noChangeArrowheads="1"/>
          </p:cNvSpPr>
          <p:nvPr/>
        </p:nvSpPr>
        <p:spPr bwMode="auto">
          <a:xfrm>
            <a:off x="11745595" y="4641850"/>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7" name="Line 69">
            <a:extLst>
              <a:ext uri="{FF2B5EF4-FFF2-40B4-BE49-F238E27FC236}">
                <a16:creationId xmlns:a16="http://schemas.microsoft.com/office/drawing/2014/main" id="{331F6E9F-A9A1-4FA8-878C-25C29BBEEBCA}"/>
              </a:ext>
            </a:extLst>
          </p:cNvPr>
          <p:cNvSpPr>
            <a:spLocks noChangeShapeType="1"/>
          </p:cNvSpPr>
          <p:nvPr/>
        </p:nvSpPr>
        <p:spPr bwMode="auto">
          <a:xfrm flipV="1">
            <a:off x="9835833" y="4646613"/>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38" name="Line 70">
            <a:extLst>
              <a:ext uri="{FF2B5EF4-FFF2-40B4-BE49-F238E27FC236}">
                <a16:creationId xmlns:a16="http://schemas.microsoft.com/office/drawing/2014/main" id="{9BA9555C-F115-425D-8FA0-B55EF3F0CAB1}"/>
              </a:ext>
            </a:extLst>
          </p:cNvPr>
          <p:cNvSpPr>
            <a:spLocks noChangeShapeType="1"/>
          </p:cNvSpPr>
          <p:nvPr/>
        </p:nvSpPr>
        <p:spPr bwMode="auto">
          <a:xfrm flipV="1">
            <a:off x="9912033" y="4646613"/>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39" name="Line 71">
            <a:extLst>
              <a:ext uri="{FF2B5EF4-FFF2-40B4-BE49-F238E27FC236}">
                <a16:creationId xmlns:a16="http://schemas.microsoft.com/office/drawing/2014/main" id="{E43B09D2-FCD7-42D3-A1EB-82B8410BB3C5}"/>
              </a:ext>
            </a:extLst>
          </p:cNvPr>
          <p:cNvSpPr>
            <a:spLocks noChangeShapeType="1"/>
          </p:cNvSpPr>
          <p:nvPr/>
        </p:nvSpPr>
        <p:spPr bwMode="auto">
          <a:xfrm flipV="1">
            <a:off x="10778808" y="4646613"/>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40" name="Line 72">
            <a:extLst>
              <a:ext uri="{FF2B5EF4-FFF2-40B4-BE49-F238E27FC236}">
                <a16:creationId xmlns:a16="http://schemas.microsoft.com/office/drawing/2014/main" id="{4803B238-9CF4-4953-9418-1FE1F7F8EF02}"/>
              </a:ext>
            </a:extLst>
          </p:cNvPr>
          <p:cNvSpPr>
            <a:spLocks noChangeShapeType="1"/>
          </p:cNvSpPr>
          <p:nvPr/>
        </p:nvSpPr>
        <p:spPr bwMode="auto">
          <a:xfrm flipV="1">
            <a:off x="10816908" y="4646613"/>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41" name="Line 73">
            <a:extLst>
              <a:ext uri="{FF2B5EF4-FFF2-40B4-BE49-F238E27FC236}">
                <a16:creationId xmlns:a16="http://schemas.microsoft.com/office/drawing/2014/main" id="{72D9B4D6-C20A-4EAC-9033-4F40ABCD1E6B}"/>
              </a:ext>
            </a:extLst>
          </p:cNvPr>
          <p:cNvSpPr>
            <a:spLocks noChangeShapeType="1"/>
          </p:cNvSpPr>
          <p:nvPr/>
        </p:nvSpPr>
        <p:spPr bwMode="auto">
          <a:xfrm flipV="1">
            <a:off x="11755120" y="4646613"/>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42" name="Oval 74">
            <a:extLst>
              <a:ext uri="{FF2B5EF4-FFF2-40B4-BE49-F238E27FC236}">
                <a16:creationId xmlns:a16="http://schemas.microsoft.com/office/drawing/2014/main" id="{976FA50D-B361-4D9D-84F4-2DD1694D9C84}"/>
              </a:ext>
            </a:extLst>
          </p:cNvPr>
          <p:cNvSpPr>
            <a:spLocks noChangeArrowheads="1"/>
          </p:cNvSpPr>
          <p:nvPr/>
        </p:nvSpPr>
        <p:spPr bwMode="auto">
          <a:xfrm>
            <a:off x="12253595" y="4632325"/>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3" name="Line 75">
            <a:extLst>
              <a:ext uri="{FF2B5EF4-FFF2-40B4-BE49-F238E27FC236}">
                <a16:creationId xmlns:a16="http://schemas.microsoft.com/office/drawing/2014/main" id="{2270FB88-7EEE-4E65-AF64-0B44726DDB12}"/>
              </a:ext>
            </a:extLst>
          </p:cNvPr>
          <p:cNvSpPr>
            <a:spLocks noChangeShapeType="1"/>
          </p:cNvSpPr>
          <p:nvPr/>
        </p:nvSpPr>
        <p:spPr bwMode="auto">
          <a:xfrm flipV="1">
            <a:off x="12263120" y="4637088"/>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44" name="Oval 76">
            <a:extLst>
              <a:ext uri="{FF2B5EF4-FFF2-40B4-BE49-F238E27FC236}">
                <a16:creationId xmlns:a16="http://schemas.microsoft.com/office/drawing/2014/main" id="{960CE052-BA6E-4214-BFE2-44E2486F49B5}"/>
              </a:ext>
            </a:extLst>
          </p:cNvPr>
          <p:cNvSpPr>
            <a:spLocks noChangeArrowheads="1"/>
          </p:cNvSpPr>
          <p:nvPr/>
        </p:nvSpPr>
        <p:spPr bwMode="auto">
          <a:xfrm>
            <a:off x="11409045" y="4613275"/>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5" name="Oval 77">
            <a:extLst>
              <a:ext uri="{FF2B5EF4-FFF2-40B4-BE49-F238E27FC236}">
                <a16:creationId xmlns:a16="http://schemas.microsoft.com/office/drawing/2014/main" id="{448CD1EB-0C0D-4978-A840-17AC4A3B137A}"/>
              </a:ext>
            </a:extLst>
          </p:cNvPr>
          <p:cNvSpPr>
            <a:spLocks noChangeArrowheads="1"/>
          </p:cNvSpPr>
          <p:nvPr/>
        </p:nvSpPr>
        <p:spPr bwMode="auto">
          <a:xfrm>
            <a:off x="11866245" y="4613275"/>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6" name="Oval 78">
            <a:extLst>
              <a:ext uri="{FF2B5EF4-FFF2-40B4-BE49-F238E27FC236}">
                <a16:creationId xmlns:a16="http://schemas.microsoft.com/office/drawing/2014/main" id="{9903401F-EA2E-4209-9634-09306A3DF053}"/>
              </a:ext>
            </a:extLst>
          </p:cNvPr>
          <p:cNvSpPr>
            <a:spLocks noChangeArrowheads="1"/>
          </p:cNvSpPr>
          <p:nvPr/>
        </p:nvSpPr>
        <p:spPr bwMode="auto">
          <a:xfrm>
            <a:off x="12609195" y="4613275"/>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7" name="Oval 79">
            <a:extLst>
              <a:ext uri="{FF2B5EF4-FFF2-40B4-BE49-F238E27FC236}">
                <a16:creationId xmlns:a16="http://schemas.microsoft.com/office/drawing/2014/main" id="{6B3C75F9-47AF-4299-A0FA-5C33ED540377}"/>
              </a:ext>
            </a:extLst>
          </p:cNvPr>
          <p:cNvSpPr>
            <a:spLocks noChangeArrowheads="1"/>
          </p:cNvSpPr>
          <p:nvPr/>
        </p:nvSpPr>
        <p:spPr bwMode="auto">
          <a:xfrm>
            <a:off x="12640945" y="4613275"/>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8" name="Oval 80">
            <a:extLst>
              <a:ext uri="{FF2B5EF4-FFF2-40B4-BE49-F238E27FC236}">
                <a16:creationId xmlns:a16="http://schemas.microsoft.com/office/drawing/2014/main" id="{19B2F84C-F04C-4E7D-AC55-ED519F790394}"/>
              </a:ext>
            </a:extLst>
          </p:cNvPr>
          <p:cNvSpPr>
            <a:spLocks noChangeArrowheads="1"/>
          </p:cNvSpPr>
          <p:nvPr/>
        </p:nvSpPr>
        <p:spPr bwMode="auto">
          <a:xfrm>
            <a:off x="12731433" y="4613275"/>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49" name="Oval 81">
            <a:extLst>
              <a:ext uri="{FF2B5EF4-FFF2-40B4-BE49-F238E27FC236}">
                <a16:creationId xmlns:a16="http://schemas.microsoft.com/office/drawing/2014/main" id="{EB67D42B-43CD-4568-A11B-1D468B911CC3}"/>
              </a:ext>
            </a:extLst>
          </p:cNvPr>
          <p:cNvSpPr>
            <a:spLocks noChangeArrowheads="1"/>
          </p:cNvSpPr>
          <p:nvPr/>
        </p:nvSpPr>
        <p:spPr bwMode="auto">
          <a:xfrm>
            <a:off x="12806045" y="4613275"/>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0" name="Oval 82">
            <a:extLst>
              <a:ext uri="{FF2B5EF4-FFF2-40B4-BE49-F238E27FC236}">
                <a16:creationId xmlns:a16="http://schemas.microsoft.com/office/drawing/2014/main" id="{9A9F97E0-ABE9-42F0-9D8A-5AB8336F97E2}"/>
              </a:ext>
            </a:extLst>
          </p:cNvPr>
          <p:cNvSpPr>
            <a:spLocks noChangeArrowheads="1"/>
          </p:cNvSpPr>
          <p:nvPr/>
        </p:nvSpPr>
        <p:spPr bwMode="auto">
          <a:xfrm>
            <a:off x="12933045" y="4613275"/>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1" name="Oval 83">
            <a:extLst>
              <a:ext uri="{FF2B5EF4-FFF2-40B4-BE49-F238E27FC236}">
                <a16:creationId xmlns:a16="http://schemas.microsoft.com/office/drawing/2014/main" id="{C895D21B-5D7F-4646-8C6E-74D56D51B3C6}"/>
              </a:ext>
            </a:extLst>
          </p:cNvPr>
          <p:cNvSpPr>
            <a:spLocks noChangeArrowheads="1"/>
          </p:cNvSpPr>
          <p:nvPr/>
        </p:nvSpPr>
        <p:spPr bwMode="auto">
          <a:xfrm>
            <a:off x="13045758" y="4613275"/>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2" name="Oval 84">
            <a:extLst>
              <a:ext uri="{FF2B5EF4-FFF2-40B4-BE49-F238E27FC236}">
                <a16:creationId xmlns:a16="http://schemas.microsoft.com/office/drawing/2014/main" id="{813A0030-3E6E-433D-AB44-904E1EA252BF}"/>
              </a:ext>
            </a:extLst>
          </p:cNvPr>
          <p:cNvSpPr>
            <a:spLocks noChangeArrowheads="1"/>
          </p:cNvSpPr>
          <p:nvPr/>
        </p:nvSpPr>
        <p:spPr bwMode="auto">
          <a:xfrm>
            <a:off x="13094970" y="4613275"/>
            <a:ext cx="17462"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3" name="Oval 85">
            <a:extLst>
              <a:ext uri="{FF2B5EF4-FFF2-40B4-BE49-F238E27FC236}">
                <a16:creationId xmlns:a16="http://schemas.microsoft.com/office/drawing/2014/main" id="{15803FE8-8A7E-49B3-A3AC-1330F357B588}"/>
              </a:ext>
            </a:extLst>
          </p:cNvPr>
          <p:cNvSpPr>
            <a:spLocks noChangeArrowheads="1"/>
          </p:cNvSpPr>
          <p:nvPr/>
        </p:nvSpPr>
        <p:spPr bwMode="auto">
          <a:xfrm>
            <a:off x="13404533" y="4613275"/>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4" name="Oval 86">
            <a:extLst>
              <a:ext uri="{FF2B5EF4-FFF2-40B4-BE49-F238E27FC236}">
                <a16:creationId xmlns:a16="http://schemas.microsoft.com/office/drawing/2014/main" id="{CC8066BB-8BFC-4927-91AB-51C485AAF1DF}"/>
              </a:ext>
            </a:extLst>
          </p:cNvPr>
          <p:cNvSpPr>
            <a:spLocks noChangeArrowheads="1"/>
          </p:cNvSpPr>
          <p:nvPr/>
        </p:nvSpPr>
        <p:spPr bwMode="auto">
          <a:xfrm>
            <a:off x="13461683" y="4613275"/>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5" name="Oval 87">
            <a:extLst>
              <a:ext uri="{FF2B5EF4-FFF2-40B4-BE49-F238E27FC236}">
                <a16:creationId xmlns:a16="http://schemas.microsoft.com/office/drawing/2014/main" id="{61846C9A-3AC1-4EB9-A7EC-5D153EF47A93}"/>
              </a:ext>
            </a:extLst>
          </p:cNvPr>
          <p:cNvSpPr>
            <a:spLocks noChangeArrowheads="1"/>
          </p:cNvSpPr>
          <p:nvPr/>
        </p:nvSpPr>
        <p:spPr bwMode="auto">
          <a:xfrm>
            <a:off x="13731558" y="4613275"/>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6" name="Oval 88">
            <a:extLst>
              <a:ext uri="{FF2B5EF4-FFF2-40B4-BE49-F238E27FC236}">
                <a16:creationId xmlns:a16="http://schemas.microsoft.com/office/drawing/2014/main" id="{10A35D3A-7408-4E48-B0A9-58E021DB9CDE}"/>
              </a:ext>
            </a:extLst>
          </p:cNvPr>
          <p:cNvSpPr>
            <a:spLocks noChangeArrowheads="1"/>
          </p:cNvSpPr>
          <p:nvPr/>
        </p:nvSpPr>
        <p:spPr bwMode="auto">
          <a:xfrm>
            <a:off x="13795058" y="4613275"/>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7" name="Line 89">
            <a:extLst>
              <a:ext uri="{FF2B5EF4-FFF2-40B4-BE49-F238E27FC236}">
                <a16:creationId xmlns:a16="http://schemas.microsoft.com/office/drawing/2014/main" id="{C05549BA-2D58-4999-945E-65F59591F412}"/>
              </a:ext>
            </a:extLst>
          </p:cNvPr>
          <p:cNvSpPr>
            <a:spLocks noChangeShapeType="1"/>
          </p:cNvSpPr>
          <p:nvPr/>
        </p:nvSpPr>
        <p:spPr bwMode="auto">
          <a:xfrm flipV="1">
            <a:off x="11418570" y="4618038"/>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58" name="Line 90">
            <a:extLst>
              <a:ext uri="{FF2B5EF4-FFF2-40B4-BE49-F238E27FC236}">
                <a16:creationId xmlns:a16="http://schemas.microsoft.com/office/drawing/2014/main" id="{E304F03F-03EB-4D8C-822F-0F3E026F9BAC}"/>
              </a:ext>
            </a:extLst>
          </p:cNvPr>
          <p:cNvSpPr>
            <a:spLocks noChangeShapeType="1"/>
          </p:cNvSpPr>
          <p:nvPr/>
        </p:nvSpPr>
        <p:spPr bwMode="auto">
          <a:xfrm flipV="1">
            <a:off x="11875770" y="4618038"/>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59" name="Line 91">
            <a:extLst>
              <a:ext uri="{FF2B5EF4-FFF2-40B4-BE49-F238E27FC236}">
                <a16:creationId xmlns:a16="http://schemas.microsoft.com/office/drawing/2014/main" id="{6132CE4B-998F-4DA2-94ED-964771435787}"/>
              </a:ext>
            </a:extLst>
          </p:cNvPr>
          <p:cNvSpPr>
            <a:spLocks noChangeShapeType="1"/>
          </p:cNvSpPr>
          <p:nvPr/>
        </p:nvSpPr>
        <p:spPr bwMode="auto">
          <a:xfrm flipV="1">
            <a:off x="12618720" y="4618038"/>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60" name="Line 92">
            <a:extLst>
              <a:ext uri="{FF2B5EF4-FFF2-40B4-BE49-F238E27FC236}">
                <a16:creationId xmlns:a16="http://schemas.microsoft.com/office/drawing/2014/main" id="{953945DF-E1DA-4AD6-9ADF-7D5B94CA70BD}"/>
              </a:ext>
            </a:extLst>
          </p:cNvPr>
          <p:cNvSpPr>
            <a:spLocks noChangeShapeType="1"/>
          </p:cNvSpPr>
          <p:nvPr/>
        </p:nvSpPr>
        <p:spPr bwMode="auto">
          <a:xfrm flipV="1">
            <a:off x="12650470" y="4618038"/>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61" name="Line 93">
            <a:extLst>
              <a:ext uri="{FF2B5EF4-FFF2-40B4-BE49-F238E27FC236}">
                <a16:creationId xmlns:a16="http://schemas.microsoft.com/office/drawing/2014/main" id="{4F4AD402-E53F-49D5-8C82-3DCDDAC631A7}"/>
              </a:ext>
            </a:extLst>
          </p:cNvPr>
          <p:cNvSpPr>
            <a:spLocks noChangeShapeType="1"/>
          </p:cNvSpPr>
          <p:nvPr/>
        </p:nvSpPr>
        <p:spPr bwMode="auto">
          <a:xfrm flipV="1">
            <a:off x="12740958" y="4618038"/>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62" name="Line 94">
            <a:extLst>
              <a:ext uri="{FF2B5EF4-FFF2-40B4-BE49-F238E27FC236}">
                <a16:creationId xmlns:a16="http://schemas.microsoft.com/office/drawing/2014/main" id="{F08EE23A-302A-4A23-8BAE-30086C36BAAB}"/>
              </a:ext>
            </a:extLst>
          </p:cNvPr>
          <p:cNvSpPr>
            <a:spLocks noChangeShapeType="1"/>
          </p:cNvSpPr>
          <p:nvPr/>
        </p:nvSpPr>
        <p:spPr bwMode="auto">
          <a:xfrm flipV="1">
            <a:off x="12815570" y="4618038"/>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63" name="Line 95">
            <a:extLst>
              <a:ext uri="{FF2B5EF4-FFF2-40B4-BE49-F238E27FC236}">
                <a16:creationId xmlns:a16="http://schemas.microsoft.com/office/drawing/2014/main" id="{E992287A-0289-4FC7-9A5C-E498979580D7}"/>
              </a:ext>
            </a:extLst>
          </p:cNvPr>
          <p:cNvSpPr>
            <a:spLocks noChangeShapeType="1"/>
          </p:cNvSpPr>
          <p:nvPr/>
        </p:nvSpPr>
        <p:spPr bwMode="auto">
          <a:xfrm flipV="1">
            <a:off x="12942570" y="4618038"/>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64" name="Line 96">
            <a:extLst>
              <a:ext uri="{FF2B5EF4-FFF2-40B4-BE49-F238E27FC236}">
                <a16:creationId xmlns:a16="http://schemas.microsoft.com/office/drawing/2014/main" id="{44B2DD47-2860-42A5-88CB-046723D038FA}"/>
              </a:ext>
            </a:extLst>
          </p:cNvPr>
          <p:cNvSpPr>
            <a:spLocks noChangeShapeType="1"/>
          </p:cNvSpPr>
          <p:nvPr/>
        </p:nvSpPr>
        <p:spPr bwMode="auto">
          <a:xfrm flipV="1">
            <a:off x="13055283" y="4618038"/>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65" name="Line 97">
            <a:extLst>
              <a:ext uri="{FF2B5EF4-FFF2-40B4-BE49-F238E27FC236}">
                <a16:creationId xmlns:a16="http://schemas.microsoft.com/office/drawing/2014/main" id="{444980C7-CABA-419A-A9A7-57955A9F7DF8}"/>
              </a:ext>
            </a:extLst>
          </p:cNvPr>
          <p:cNvSpPr>
            <a:spLocks noChangeShapeType="1"/>
          </p:cNvSpPr>
          <p:nvPr/>
        </p:nvSpPr>
        <p:spPr bwMode="auto">
          <a:xfrm flipV="1">
            <a:off x="13102908" y="4618038"/>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66" name="Line 98">
            <a:extLst>
              <a:ext uri="{FF2B5EF4-FFF2-40B4-BE49-F238E27FC236}">
                <a16:creationId xmlns:a16="http://schemas.microsoft.com/office/drawing/2014/main" id="{DE20F301-AF98-470D-8526-929487200F04}"/>
              </a:ext>
            </a:extLst>
          </p:cNvPr>
          <p:cNvSpPr>
            <a:spLocks noChangeShapeType="1"/>
          </p:cNvSpPr>
          <p:nvPr/>
        </p:nvSpPr>
        <p:spPr bwMode="auto">
          <a:xfrm flipV="1">
            <a:off x="13414058" y="4618038"/>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67" name="Line 99">
            <a:extLst>
              <a:ext uri="{FF2B5EF4-FFF2-40B4-BE49-F238E27FC236}">
                <a16:creationId xmlns:a16="http://schemas.microsoft.com/office/drawing/2014/main" id="{312B699F-691C-423E-96E6-8A878FE5F834}"/>
              </a:ext>
            </a:extLst>
          </p:cNvPr>
          <p:cNvSpPr>
            <a:spLocks noChangeShapeType="1"/>
          </p:cNvSpPr>
          <p:nvPr/>
        </p:nvSpPr>
        <p:spPr bwMode="auto">
          <a:xfrm flipV="1">
            <a:off x="13471208" y="4618038"/>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68" name="Line 100">
            <a:extLst>
              <a:ext uri="{FF2B5EF4-FFF2-40B4-BE49-F238E27FC236}">
                <a16:creationId xmlns:a16="http://schemas.microsoft.com/office/drawing/2014/main" id="{445B3598-4C4C-423D-9E3D-2F69E3996800}"/>
              </a:ext>
            </a:extLst>
          </p:cNvPr>
          <p:cNvSpPr>
            <a:spLocks noChangeShapeType="1"/>
          </p:cNvSpPr>
          <p:nvPr/>
        </p:nvSpPr>
        <p:spPr bwMode="auto">
          <a:xfrm flipV="1">
            <a:off x="13741083" y="4618038"/>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69" name="Line 101">
            <a:extLst>
              <a:ext uri="{FF2B5EF4-FFF2-40B4-BE49-F238E27FC236}">
                <a16:creationId xmlns:a16="http://schemas.microsoft.com/office/drawing/2014/main" id="{C05BB3AA-106B-419D-B4CB-45D498B07B6C}"/>
              </a:ext>
            </a:extLst>
          </p:cNvPr>
          <p:cNvSpPr>
            <a:spLocks noChangeShapeType="1"/>
          </p:cNvSpPr>
          <p:nvPr/>
        </p:nvSpPr>
        <p:spPr bwMode="auto">
          <a:xfrm flipV="1">
            <a:off x="13804583" y="4618038"/>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70" name="Oval 102">
            <a:extLst>
              <a:ext uri="{FF2B5EF4-FFF2-40B4-BE49-F238E27FC236}">
                <a16:creationId xmlns:a16="http://schemas.microsoft.com/office/drawing/2014/main" id="{F4EC99A6-FD89-4F5E-AA56-D92740EE3A3D}"/>
              </a:ext>
            </a:extLst>
          </p:cNvPr>
          <p:cNvSpPr>
            <a:spLocks noChangeArrowheads="1"/>
          </p:cNvSpPr>
          <p:nvPr/>
        </p:nvSpPr>
        <p:spPr bwMode="auto">
          <a:xfrm>
            <a:off x="12420283" y="4586288"/>
            <a:ext cx="17462"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1" name="Line 103">
            <a:extLst>
              <a:ext uri="{FF2B5EF4-FFF2-40B4-BE49-F238E27FC236}">
                <a16:creationId xmlns:a16="http://schemas.microsoft.com/office/drawing/2014/main" id="{68176E51-781D-44BC-8E67-B3992C59A2C7}"/>
              </a:ext>
            </a:extLst>
          </p:cNvPr>
          <p:cNvSpPr>
            <a:spLocks noChangeShapeType="1"/>
          </p:cNvSpPr>
          <p:nvPr/>
        </p:nvSpPr>
        <p:spPr bwMode="auto">
          <a:xfrm flipV="1">
            <a:off x="12429808" y="4591050"/>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72" name="Oval 104">
            <a:extLst>
              <a:ext uri="{FF2B5EF4-FFF2-40B4-BE49-F238E27FC236}">
                <a16:creationId xmlns:a16="http://schemas.microsoft.com/office/drawing/2014/main" id="{76B05734-A4D4-42E1-B280-525411AEA1C2}"/>
              </a:ext>
            </a:extLst>
          </p:cNvPr>
          <p:cNvSpPr>
            <a:spLocks noChangeArrowheads="1"/>
          </p:cNvSpPr>
          <p:nvPr/>
        </p:nvSpPr>
        <p:spPr bwMode="auto">
          <a:xfrm>
            <a:off x="12880658" y="4576763"/>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3" name="Line 105">
            <a:extLst>
              <a:ext uri="{FF2B5EF4-FFF2-40B4-BE49-F238E27FC236}">
                <a16:creationId xmlns:a16="http://schemas.microsoft.com/office/drawing/2014/main" id="{64F90D30-B951-483D-AE7D-C12CA1112281}"/>
              </a:ext>
            </a:extLst>
          </p:cNvPr>
          <p:cNvSpPr>
            <a:spLocks noChangeShapeType="1"/>
          </p:cNvSpPr>
          <p:nvPr/>
        </p:nvSpPr>
        <p:spPr bwMode="auto">
          <a:xfrm flipV="1">
            <a:off x="12890183" y="4583113"/>
            <a:ext cx="0" cy="7938"/>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74" name="Oval 106">
            <a:extLst>
              <a:ext uri="{FF2B5EF4-FFF2-40B4-BE49-F238E27FC236}">
                <a16:creationId xmlns:a16="http://schemas.microsoft.com/office/drawing/2014/main" id="{5CB6136C-29A4-445D-A722-16BCED6CC527}"/>
              </a:ext>
            </a:extLst>
          </p:cNvPr>
          <p:cNvSpPr>
            <a:spLocks noChangeArrowheads="1"/>
          </p:cNvSpPr>
          <p:nvPr/>
        </p:nvSpPr>
        <p:spPr bwMode="auto">
          <a:xfrm>
            <a:off x="13442633" y="4549775"/>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5" name="Oval 107">
            <a:extLst>
              <a:ext uri="{FF2B5EF4-FFF2-40B4-BE49-F238E27FC236}">
                <a16:creationId xmlns:a16="http://schemas.microsoft.com/office/drawing/2014/main" id="{A08103E7-5B14-4521-92D9-0AB117EF8132}"/>
              </a:ext>
            </a:extLst>
          </p:cNvPr>
          <p:cNvSpPr>
            <a:spLocks noChangeArrowheads="1"/>
          </p:cNvSpPr>
          <p:nvPr/>
        </p:nvSpPr>
        <p:spPr bwMode="auto">
          <a:xfrm>
            <a:off x="13566458" y="4549775"/>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6" name="Line 108">
            <a:extLst>
              <a:ext uri="{FF2B5EF4-FFF2-40B4-BE49-F238E27FC236}">
                <a16:creationId xmlns:a16="http://schemas.microsoft.com/office/drawing/2014/main" id="{E39922B9-F0C9-45AC-9B70-34861C194015}"/>
              </a:ext>
            </a:extLst>
          </p:cNvPr>
          <p:cNvSpPr>
            <a:spLocks noChangeShapeType="1"/>
          </p:cNvSpPr>
          <p:nvPr/>
        </p:nvSpPr>
        <p:spPr bwMode="auto">
          <a:xfrm flipV="1">
            <a:off x="13452158" y="4554538"/>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77" name="Line 109">
            <a:extLst>
              <a:ext uri="{FF2B5EF4-FFF2-40B4-BE49-F238E27FC236}">
                <a16:creationId xmlns:a16="http://schemas.microsoft.com/office/drawing/2014/main" id="{9C2796BF-C7F8-4C3E-A49E-A36C50ED1077}"/>
              </a:ext>
            </a:extLst>
          </p:cNvPr>
          <p:cNvSpPr>
            <a:spLocks noChangeShapeType="1"/>
          </p:cNvSpPr>
          <p:nvPr/>
        </p:nvSpPr>
        <p:spPr bwMode="auto">
          <a:xfrm flipV="1">
            <a:off x="13575983" y="4554538"/>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78" name="Oval 110">
            <a:extLst>
              <a:ext uri="{FF2B5EF4-FFF2-40B4-BE49-F238E27FC236}">
                <a16:creationId xmlns:a16="http://schemas.microsoft.com/office/drawing/2014/main" id="{0A63D7D2-88B5-4436-A60D-3D0876215FC1}"/>
              </a:ext>
            </a:extLst>
          </p:cNvPr>
          <p:cNvSpPr>
            <a:spLocks noChangeArrowheads="1"/>
          </p:cNvSpPr>
          <p:nvPr/>
        </p:nvSpPr>
        <p:spPr bwMode="auto">
          <a:xfrm>
            <a:off x="11226483" y="4540250"/>
            <a:ext cx="20637"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9" name="Oval 111">
            <a:extLst>
              <a:ext uri="{FF2B5EF4-FFF2-40B4-BE49-F238E27FC236}">
                <a16:creationId xmlns:a16="http://schemas.microsoft.com/office/drawing/2014/main" id="{CFE0655B-6A01-4E9D-8192-56749347B94F}"/>
              </a:ext>
            </a:extLst>
          </p:cNvPr>
          <p:cNvSpPr>
            <a:spLocks noChangeArrowheads="1"/>
          </p:cNvSpPr>
          <p:nvPr/>
        </p:nvSpPr>
        <p:spPr bwMode="auto">
          <a:xfrm>
            <a:off x="11351895" y="4540250"/>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0" name="Line 112">
            <a:extLst>
              <a:ext uri="{FF2B5EF4-FFF2-40B4-BE49-F238E27FC236}">
                <a16:creationId xmlns:a16="http://schemas.microsoft.com/office/drawing/2014/main" id="{E22DC64E-9978-4EC1-B422-FE46DE80693E}"/>
              </a:ext>
            </a:extLst>
          </p:cNvPr>
          <p:cNvSpPr>
            <a:spLocks noChangeShapeType="1"/>
          </p:cNvSpPr>
          <p:nvPr/>
        </p:nvSpPr>
        <p:spPr bwMode="auto">
          <a:xfrm flipV="1">
            <a:off x="11236008" y="4545013"/>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81" name="Line 113">
            <a:extLst>
              <a:ext uri="{FF2B5EF4-FFF2-40B4-BE49-F238E27FC236}">
                <a16:creationId xmlns:a16="http://schemas.microsoft.com/office/drawing/2014/main" id="{3B81F8CD-2635-459E-A7BA-699491AC228F}"/>
              </a:ext>
            </a:extLst>
          </p:cNvPr>
          <p:cNvSpPr>
            <a:spLocks noChangeShapeType="1"/>
          </p:cNvSpPr>
          <p:nvPr/>
        </p:nvSpPr>
        <p:spPr bwMode="auto">
          <a:xfrm flipV="1">
            <a:off x="11361420" y="4545013"/>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82" name="Oval 114">
            <a:extLst>
              <a:ext uri="{FF2B5EF4-FFF2-40B4-BE49-F238E27FC236}">
                <a16:creationId xmlns:a16="http://schemas.microsoft.com/office/drawing/2014/main" id="{04A63E30-C837-4F11-8D81-54081B3EF220}"/>
              </a:ext>
            </a:extLst>
          </p:cNvPr>
          <p:cNvSpPr>
            <a:spLocks noChangeArrowheads="1"/>
          </p:cNvSpPr>
          <p:nvPr/>
        </p:nvSpPr>
        <p:spPr bwMode="auto">
          <a:xfrm>
            <a:off x="13852208" y="4530725"/>
            <a:ext cx="20637"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3" name="Line 115">
            <a:extLst>
              <a:ext uri="{FF2B5EF4-FFF2-40B4-BE49-F238E27FC236}">
                <a16:creationId xmlns:a16="http://schemas.microsoft.com/office/drawing/2014/main" id="{4BA37E61-7EA6-4458-AC8D-6796C8BB43A2}"/>
              </a:ext>
            </a:extLst>
          </p:cNvPr>
          <p:cNvSpPr>
            <a:spLocks noChangeShapeType="1"/>
          </p:cNvSpPr>
          <p:nvPr/>
        </p:nvSpPr>
        <p:spPr bwMode="auto">
          <a:xfrm flipV="1">
            <a:off x="13863320" y="4537075"/>
            <a:ext cx="0" cy="7938"/>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84" name="Oval 116">
            <a:extLst>
              <a:ext uri="{FF2B5EF4-FFF2-40B4-BE49-F238E27FC236}">
                <a16:creationId xmlns:a16="http://schemas.microsoft.com/office/drawing/2014/main" id="{EEF551BF-6203-4705-AE9E-7E39587AB2C4}"/>
              </a:ext>
            </a:extLst>
          </p:cNvPr>
          <p:cNvSpPr>
            <a:spLocks noChangeArrowheads="1"/>
          </p:cNvSpPr>
          <p:nvPr/>
        </p:nvSpPr>
        <p:spPr bwMode="auto">
          <a:xfrm>
            <a:off x="11637645" y="4522788"/>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5" name="Line 117">
            <a:extLst>
              <a:ext uri="{FF2B5EF4-FFF2-40B4-BE49-F238E27FC236}">
                <a16:creationId xmlns:a16="http://schemas.microsoft.com/office/drawing/2014/main" id="{A2ED0923-19EB-44E3-BD25-9C6C68889151}"/>
              </a:ext>
            </a:extLst>
          </p:cNvPr>
          <p:cNvSpPr>
            <a:spLocks noChangeShapeType="1"/>
          </p:cNvSpPr>
          <p:nvPr/>
        </p:nvSpPr>
        <p:spPr bwMode="auto">
          <a:xfrm flipV="1">
            <a:off x="11647170" y="4527550"/>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86" name="Oval 118">
            <a:extLst>
              <a:ext uri="{FF2B5EF4-FFF2-40B4-BE49-F238E27FC236}">
                <a16:creationId xmlns:a16="http://schemas.microsoft.com/office/drawing/2014/main" id="{B702D453-0657-46AA-B1B5-9DE674EDB657}"/>
              </a:ext>
            </a:extLst>
          </p:cNvPr>
          <p:cNvSpPr>
            <a:spLocks noChangeArrowheads="1"/>
          </p:cNvSpPr>
          <p:nvPr/>
        </p:nvSpPr>
        <p:spPr bwMode="auto">
          <a:xfrm>
            <a:off x="12209145" y="4513263"/>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7" name="Oval 119">
            <a:extLst>
              <a:ext uri="{FF2B5EF4-FFF2-40B4-BE49-F238E27FC236}">
                <a16:creationId xmlns:a16="http://schemas.microsoft.com/office/drawing/2014/main" id="{760D83A3-4A85-42AA-94B9-8906D5B84689}"/>
              </a:ext>
            </a:extLst>
          </p:cNvPr>
          <p:cNvSpPr>
            <a:spLocks noChangeArrowheads="1"/>
          </p:cNvSpPr>
          <p:nvPr/>
        </p:nvSpPr>
        <p:spPr bwMode="auto">
          <a:xfrm>
            <a:off x="12479020" y="4513263"/>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8" name="Oval 120">
            <a:extLst>
              <a:ext uri="{FF2B5EF4-FFF2-40B4-BE49-F238E27FC236}">
                <a16:creationId xmlns:a16="http://schemas.microsoft.com/office/drawing/2014/main" id="{ECB812FC-CEA6-4AB5-A04E-D4A36923AE05}"/>
              </a:ext>
            </a:extLst>
          </p:cNvPr>
          <p:cNvSpPr>
            <a:spLocks noChangeArrowheads="1"/>
          </p:cNvSpPr>
          <p:nvPr/>
        </p:nvSpPr>
        <p:spPr bwMode="auto">
          <a:xfrm>
            <a:off x="12888595" y="4513263"/>
            <a:ext cx="20637"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9" name="Oval 121">
            <a:extLst>
              <a:ext uri="{FF2B5EF4-FFF2-40B4-BE49-F238E27FC236}">
                <a16:creationId xmlns:a16="http://schemas.microsoft.com/office/drawing/2014/main" id="{6A9AFC60-CC51-4293-9720-7637DC612734}"/>
              </a:ext>
            </a:extLst>
          </p:cNvPr>
          <p:cNvSpPr>
            <a:spLocks noChangeArrowheads="1"/>
          </p:cNvSpPr>
          <p:nvPr/>
        </p:nvSpPr>
        <p:spPr bwMode="auto">
          <a:xfrm>
            <a:off x="13950633" y="4513263"/>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0" name="Line 122">
            <a:extLst>
              <a:ext uri="{FF2B5EF4-FFF2-40B4-BE49-F238E27FC236}">
                <a16:creationId xmlns:a16="http://schemas.microsoft.com/office/drawing/2014/main" id="{A70F61FF-0F52-467F-AC46-9BC6A4CF84EF}"/>
              </a:ext>
            </a:extLst>
          </p:cNvPr>
          <p:cNvSpPr>
            <a:spLocks noChangeShapeType="1"/>
          </p:cNvSpPr>
          <p:nvPr/>
        </p:nvSpPr>
        <p:spPr bwMode="auto">
          <a:xfrm flipV="1">
            <a:off x="12218670" y="4518025"/>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91" name="Line 123">
            <a:extLst>
              <a:ext uri="{FF2B5EF4-FFF2-40B4-BE49-F238E27FC236}">
                <a16:creationId xmlns:a16="http://schemas.microsoft.com/office/drawing/2014/main" id="{F5847829-D388-4C39-9C06-74FC6C3EEC0A}"/>
              </a:ext>
            </a:extLst>
          </p:cNvPr>
          <p:cNvSpPr>
            <a:spLocks noChangeShapeType="1"/>
          </p:cNvSpPr>
          <p:nvPr/>
        </p:nvSpPr>
        <p:spPr bwMode="auto">
          <a:xfrm flipV="1">
            <a:off x="12488545" y="4518025"/>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92" name="Line 124">
            <a:extLst>
              <a:ext uri="{FF2B5EF4-FFF2-40B4-BE49-F238E27FC236}">
                <a16:creationId xmlns:a16="http://schemas.microsoft.com/office/drawing/2014/main" id="{2855CD25-9A52-4351-A5FF-1D528C54EC48}"/>
              </a:ext>
            </a:extLst>
          </p:cNvPr>
          <p:cNvSpPr>
            <a:spLocks noChangeShapeType="1"/>
          </p:cNvSpPr>
          <p:nvPr/>
        </p:nvSpPr>
        <p:spPr bwMode="auto">
          <a:xfrm flipV="1">
            <a:off x="12899708" y="4518025"/>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93" name="Line 125">
            <a:extLst>
              <a:ext uri="{FF2B5EF4-FFF2-40B4-BE49-F238E27FC236}">
                <a16:creationId xmlns:a16="http://schemas.microsoft.com/office/drawing/2014/main" id="{E574E839-41A2-464D-A83B-F64DCEE4A680}"/>
              </a:ext>
            </a:extLst>
          </p:cNvPr>
          <p:cNvSpPr>
            <a:spLocks noChangeShapeType="1"/>
          </p:cNvSpPr>
          <p:nvPr/>
        </p:nvSpPr>
        <p:spPr bwMode="auto">
          <a:xfrm flipV="1">
            <a:off x="13960158" y="4518025"/>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94" name="Oval 126">
            <a:extLst>
              <a:ext uri="{FF2B5EF4-FFF2-40B4-BE49-F238E27FC236}">
                <a16:creationId xmlns:a16="http://schemas.microsoft.com/office/drawing/2014/main" id="{10820B6E-B111-4A70-AFDF-38D44CDE813D}"/>
              </a:ext>
            </a:extLst>
          </p:cNvPr>
          <p:cNvSpPr>
            <a:spLocks noChangeArrowheads="1"/>
          </p:cNvSpPr>
          <p:nvPr/>
        </p:nvSpPr>
        <p:spPr bwMode="auto">
          <a:xfrm>
            <a:off x="12979083" y="4503738"/>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5" name="Line 127">
            <a:extLst>
              <a:ext uri="{FF2B5EF4-FFF2-40B4-BE49-F238E27FC236}">
                <a16:creationId xmlns:a16="http://schemas.microsoft.com/office/drawing/2014/main" id="{6ACAB183-04C7-4E2D-9355-4BB366D4974D}"/>
              </a:ext>
            </a:extLst>
          </p:cNvPr>
          <p:cNvSpPr>
            <a:spLocks noChangeShapeType="1"/>
          </p:cNvSpPr>
          <p:nvPr/>
        </p:nvSpPr>
        <p:spPr bwMode="auto">
          <a:xfrm flipV="1">
            <a:off x="12988608" y="4508500"/>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96" name="Oval 128">
            <a:extLst>
              <a:ext uri="{FF2B5EF4-FFF2-40B4-BE49-F238E27FC236}">
                <a16:creationId xmlns:a16="http://schemas.microsoft.com/office/drawing/2014/main" id="{B0EFA5DE-1148-4C5C-A7CB-509341713899}"/>
              </a:ext>
            </a:extLst>
          </p:cNvPr>
          <p:cNvSpPr>
            <a:spLocks noChangeArrowheads="1"/>
          </p:cNvSpPr>
          <p:nvPr/>
        </p:nvSpPr>
        <p:spPr bwMode="auto">
          <a:xfrm>
            <a:off x="10246995" y="4494213"/>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7" name="Oval 129">
            <a:extLst>
              <a:ext uri="{FF2B5EF4-FFF2-40B4-BE49-F238E27FC236}">
                <a16:creationId xmlns:a16="http://schemas.microsoft.com/office/drawing/2014/main" id="{ED4190EF-D7B5-49A5-8195-5D0FB537CE1F}"/>
              </a:ext>
            </a:extLst>
          </p:cNvPr>
          <p:cNvSpPr>
            <a:spLocks noChangeArrowheads="1"/>
          </p:cNvSpPr>
          <p:nvPr/>
        </p:nvSpPr>
        <p:spPr bwMode="auto">
          <a:xfrm>
            <a:off x="11413808" y="4494213"/>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8" name="Oval 130">
            <a:extLst>
              <a:ext uri="{FF2B5EF4-FFF2-40B4-BE49-F238E27FC236}">
                <a16:creationId xmlns:a16="http://schemas.microsoft.com/office/drawing/2014/main" id="{DDE04CE9-0F9D-480A-A691-654BDF85620B}"/>
              </a:ext>
            </a:extLst>
          </p:cNvPr>
          <p:cNvSpPr>
            <a:spLocks noChangeArrowheads="1"/>
          </p:cNvSpPr>
          <p:nvPr/>
        </p:nvSpPr>
        <p:spPr bwMode="auto">
          <a:xfrm>
            <a:off x="12964795" y="4494213"/>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9" name="Oval 131">
            <a:extLst>
              <a:ext uri="{FF2B5EF4-FFF2-40B4-BE49-F238E27FC236}">
                <a16:creationId xmlns:a16="http://schemas.microsoft.com/office/drawing/2014/main" id="{3EB19BE6-3295-4591-85E2-5A6EB5DB9E14}"/>
              </a:ext>
            </a:extLst>
          </p:cNvPr>
          <p:cNvSpPr>
            <a:spLocks noChangeArrowheads="1"/>
          </p:cNvSpPr>
          <p:nvPr/>
        </p:nvSpPr>
        <p:spPr bwMode="auto">
          <a:xfrm>
            <a:off x="13034645" y="4494213"/>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0" name="Line 132">
            <a:extLst>
              <a:ext uri="{FF2B5EF4-FFF2-40B4-BE49-F238E27FC236}">
                <a16:creationId xmlns:a16="http://schemas.microsoft.com/office/drawing/2014/main" id="{74329690-C1EF-449D-9D73-5DEBB3E7851F}"/>
              </a:ext>
            </a:extLst>
          </p:cNvPr>
          <p:cNvSpPr>
            <a:spLocks noChangeShapeType="1"/>
          </p:cNvSpPr>
          <p:nvPr/>
        </p:nvSpPr>
        <p:spPr bwMode="auto">
          <a:xfrm flipV="1">
            <a:off x="10256520" y="4498975"/>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01" name="Line 133">
            <a:extLst>
              <a:ext uri="{FF2B5EF4-FFF2-40B4-BE49-F238E27FC236}">
                <a16:creationId xmlns:a16="http://schemas.microsoft.com/office/drawing/2014/main" id="{DF0C3894-3186-40C3-9EFC-9AA7E3227E20}"/>
              </a:ext>
            </a:extLst>
          </p:cNvPr>
          <p:cNvSpPr>
            <a:spLocks noChangeShapeType="1"/>
          </p:cNvSpPr>
          <p:nvPr/>
        </p:nvSpPr>
        <p:spPr bwMode="auto">
          <a:xfrm flipV="1">
            <a:off x="11423333" y="4498975"/>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02" name="Line 134">
            <a:extLst>
              <a:ext uri="{FF2B5EF4-FFF2-40B4-BE49-F238E27FC236}">
                <a16:creationId xmlns:a16="http://schemas.microsoft.com/office/drawing/2014/main" id="{3C16A33A-5C74-4A7B-AC97-9CD5DF113F78}"/>
              </a:ext>
            </a:extLst>
          </p:cNvPr>
          <p:cNvSpPr>
            <a:spLocks noChangeShapeType="1"/>
          </p:cNvSpPr>
          <p:nvPr/>
        </p:nvSpPr>
        <p:spPr bwMode="auto">
          <a:xfrm flipV="1">
            <a:off x="12974320" y="4498975"/>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03" name="Line 135">
            <a:extLst>
              <a:ext uri="{FF2B5EF4-FFF2-40B4-BE49-F238E27FC236}">
                <a16:creationId xmlns:a16="http://schemas.microsoft.com/office/drawing/2014/main" id="{DF26B158-C13D-468F-9E9A-7F8924352D5F}"/>
              </a:ext>
            </a:extLst>
          </p:cNvPr>
          <p:cNvSpPr>
            <a:spLocks noChangeShapeType="1"/>
          </p:cNvSpPr>
          <p:nvPr/>
        </p:nvSpPr>
        <p:spPr bwMode="auto">
          <a:xfrm flipV="1">
            <a:off x="13044170" y="4498975"/>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04" name="Oval 136">
            <a:extLst>
              <a:ext uri="{FF2B5EF4-FFF2-40B4-BE49-F238E27FC236}">
                <a16:creationId xmlns:a16="http://schemas.microsoft.com/office/drawing/2014/main" id="{BCE68369-93C0-4CB6-9A24-43896C81D20C}"/>
              </a:ext>
            </a:extLst>
          </p:cNvPr>
          <p:cNvSpPr>
            <a:spLocks noChangeArrowheads="1"/>
          </p:cNvSpPr>
          <p:nvPr/>
        </p:nvSpPr>
        <p:spPr bwMode="auto">
          <a:xfrm>
            <a:off x="11402695" y="4448175"/>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5" name="Oval 137">
            <a:extLst>
              <a:ext uri="{FF2B5EF4-FFF2-40B4-BE49-F238E27FC236}">
                <a16:creationId xmlns:a16="http://schemas.microsoft.com/office/drawing/2014/main" id="{3175DAC6-44B7-40E7-B31C-5EB311809255}"/>
              </a:ext>
            </a:extLst>
          </p:cNvPr>
          <p:cNvSpPr>
            <a:spLocks noChangeArrowheads="1"/>
          </p:cNvSpPr>
          <p:nvPr/>
        </p:nvSpPr>
        <p:spPr bwMode="auto">
          <a:xfrm>
            <a:off x="11474133" y="4448175"/>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6" name="Line 138">
            <a:extLst>
              <a:ext uri="{FF2B5EF4-FFF2-40B4-BE49-F238E27FC236}">
                <a16:creationId xmlns:a16="http://schemas.microsoft.com/office/drawing/2014/main" id="{2BC9D4C7-E039-4563-88CB-FC24C31D0A4B}"/>
              </a:ext>
            </a:extLst>
          </p:cNvPr>
          <p:cNvSpPr>
            <a:spLocks noChangeShapeType="1"/>
          </p:cNvSpPr>
          <p:nvPr/>
        </p:nvSpPr>
        <p:spPr bwMode="auto">
          <a:xfrm flipV="1">
            <a:off x="11412220" y="4454525"/>
            <a:ext cx="0" cy="7938"/>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07" name="Line 139">
            <a:extLst>
              <a:ext uri="{FF2B5EF4-FFF2-40B4-BE49-F238E27FC236}">
                <a16:creationId xmlns:a16="http://schemas.microsoft.com/office/drawing/2014/main" id="{EEACC7F1-3154-4892-84A5-0264CA94BEB7}"/>
              </a:ext>
            </a:extLst>
          </p:cNvPr>
          <p:cNvSpPr>
            <a:spLocks noChangeShapeType="1"/>
          </p:cNvSpPr>
          <p:nvPr/>
        </p:nvSpPr>
        <p:spPr bwMode="auto">
          <a:xfrm flipV="1">
            <a:off x="11483658" y="4454525"/>
            <a:ext cx="0" cy="7938"/>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08" name="Oval 140">
            <a:extLst>
              <a:ext uri="{FF2B5EF4-FFF2-40B4-BE49-F238E27FC236}">
                <a16:creationId xmlns:a16="http://schemas.microsoft.com/office/drawing/2014/main" id="{525B834F-E6F0-4D17-AA8E-E827E8B845CB}"/>
              </a:ext>
            </a:extLst>
          </p:cNvPr>
          <p:cNvSpPr>
            <a:spLocks noChangeArrowheads="1"/>
          </p:cNvSpPr>
          <p:nvPr/>
        </p:nvSpPr>
        <p:spPr bwMode="auto">
          <a:xfrm>
            <a:off x="12910820" y="4438650"/>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9" name="Line 141">
            <a:extLst>
              <a:ext uri="{FF2B5EF4-FFF2-40B4-BE49-F238E27FC236}">
                <a16:creationId xmlns:a16="http://schemas.microsoft.com/office/drawing/2014/main" id="{DB8CFED6-5B11-4886-A14F-EA32C64C41B9}"/>
              </a:ext>
            </a:extLst>
          </p:cNvPr>
          <p:cNvSpPr>
            <a:spLocks noChangeShapeType="1"/>
          </p:cNvSpPr>
          <p:nvPr/>
        </p:nvSpPr>
        <p:spPr bwMode="auto">
          <a:xfrm flipV="1">
            <a:off x="12920345" y="4445000"/>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10" name="Oval 142">
            <a:extLst>
              <a:ext uri="{FF2B5EF4-FFF2-40B4-BE49-F238E27FC236}">
                <a16:creationId xmlns:a16="http://schemas.microsoft.com/office/drawing/2014/main" id="{22B7BC1F-1D3B-4A2E-B9C1-4CA7E0C09284}"/>
              </a:ext>
            </a:extLst>
          </p:cNvPr>
          <p:cNvSpPr>
            <a:spLocks noChangeArrowheads="1"/>
          </p:cNvSpPr>
          <p:nvPr/>
        </p:nvSpPr>
        <p:spPr bwMode="auto">
          <a:xfrm>
            <a:off x="12277408" y="4429125"/>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1" name="Oval 143">
            <a:extLst>
              <a:ext uri="{FF2B5EF4-FFF2-40B4-BE49-F238E27FC236}">
                <a16:creationId xmlns:a16="http://schemas.microsoft.com/office/drawing/2014/main" id="{D42704CB-CAF7-4E88-9714-921061BD4591}"/>
              </a:ext>
            </a:extLst>
          </p:cNvPr>
          <p:cNvSpPr>
            <a:spLocks noChangeArrowheads="1"/>
          </p:cNvSpPr>
          <p:nvPr/>
        </p:nvSpPr>
        <p:spPr bwMode="auto">
          <a:xfrm>
            <a:off x="12309158" y="4429125"/>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2" name="Line 144">
            <a:extLst>
              <a:ext uri="{FF2B5EF4-FFF2-40B4-BE49-F238E27FC236}">
                <a16:creationId xmlns:a16="http://schemas.microsoft.com/office/drawing/2014/main" id="{A93C2782-0C38-4855-BCD8-ED85662BC973}"/>
              </a:ext>
            </a:extLst>
          </p:cNvPr>
          <p:cNvSpPr>
            <a:spLocks noChangeShapeType="1"/>
          </p:cNvSpPr>
          <p:nvPr/>
        </p:nvSpPr>
        <p:spPr bwMode="auto">
          <a:xfrm flipV="1">
            <a:off x="12286933" y="4435475"/>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13" name="Line 145">
            <a:extLst>
              <a:ext uri="{FF2B5EF4-FFF2-40B4-BE49-F238E27FC236}">
                <a16:creationId xmlns:a16="http://schemas.microsoft.com/office/drawing/2014/main" id="{BF0EF945-444B-4CC8-9DF9-62CAEBE64E12}"/>
              </a:ext>
            </a:extLst>
          </p:cNvPr>
          <p:cNvSpPr>
            <a:spLocks noChangeShapeType="1"/>
          </p:cNvSpPr>
          <p:nvPr/>
        </p:nvSpPr>
        <p:spPr bwMode="auto">
          <a:xfrm flipV="1">
            <a:off x="12317095" y="4435475"/>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14" name="Oval 146">
            <a:extLst>
              <a:ext uri="{FF2B5EF4-FFF2-40B4-BE49-F238E27FC236}">
                <a16:creationId xmlns:a16="http://schemas.microsoft.com/office/drawing/2014/main" id="{703DA9C9-AB67-4891-A4B0-1FEDA920CE03}"/>
              </a:ext>
            </a:extLst>
          </p:cNvPr>
          <p:cNvSpPr>
            <a:spLocks noChangeArrowheads="1"/>
          </p:cNvSpPr>
          <p:nvPr/>
        </p:nvSpPr>
        <p:spPr bwMode="auto">
          <a:xfrm>
            <a:off x="11675745" y="4411663"/>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5" name="Oval 147">
            <a:extLst>
              <a:ext uri="{FF2B5EF4-FFF2-40B4-BE49-F238E27FC236}">
                <a16:creationId xmlns:a16="http://schemas.microsoft.com/office/drawing/2014/main" id="{63C24733-EACF-48C6-BCBB-7B5A43DED8E4}"/>
              </a:ext>
            </a:extLst>
          </p:cNvPr>
          <p:cNvSpPr>
            <a:spLocks noChangeArrowheads="1"/>
          </p:cNvSpPr>
          <p:nvPr/>
        </p:nvSpPr>
        <p:spPr bwMode="auto">
          <a:xfrm>
            <a:off x="12147233" y="4411663"/>
            <a:ext cx="17462"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6" name="Oval 148">
            <a:extLst>
              <a:ext uri="{FF2B5EF4-FFF2-40B4-BE49-F238E27FC236}">
                <a16:creationId xmlns:a16="http://schemas.microsoft.com/office/drawing/2014/main" id="{AB356156-EE09-4962-B2AE-809AB0C51FB2}"/>
              </a:ext>
            </a:extLst>
          </p:cNvPr>
          <p:cNvSpPr>
            <a:spLocks noChangeArrowheads="1"/>
          </p:cNvSpPr>
          <p:nvPr/>
        </p:nvSpPr>
        <p:spPr bwMode="auto">
          <a:xfrm>
            <a:off x="12217083" y="4411663"/>
            <a:ext cx="20637"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7" name="Oval 149">
            <a:extLst>
              <a:ext uri="{FF2B5EF4-FFF2-40B4-BE49-F238E27FC236}">
                <a16:creationId xmlns:a16="http://schemas.microsoft.com/office/drawing/2014/main" id="{82BA01B5-C244-4D40-B2A1-CDC5626AC6C2}"/>
              </a:ext>
            </a:extLst>
          </p:cNvPr>
          <p:cNvSpPr>
            <a:spLocks noChangeArrowheads="1"/>
          </p:cNvSpPr>
          <p:nvPr/>
        </p:nvSpPr>
        <p:spPr bwMode="auto">
          <a:xfrm>
            <a:off x="12332970" y="4411663"/>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8" name="Oval 150">
            <a:extLst>
              <a:ext uri="{FF2B5EF4-FFF2-40B4-BE49-F238E27FC236}">
                <a16:creationId xmlns:a16="http://schemas.microsoft.com/office/drawing/2014/main" id="{A8E4EDBD-DE7C-4224-A6EE-46CA8B1DCCB5}"/>
              </a:ext>
            </a:extLst>
          </p:cNvPr>
          <p:cNvSpPr>
            <a:spLocks noChangeArrowheads="1"/>
          </p:cNvSpPr>
          <p:nvPr/>
        </p:nvSpPr>
        <p:spPr bwMode="auto">
          <a:xfrm>
            <a:off x="12396470" y="4411663"/>
            <a:ext cx="20637"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Oval 151">
            <a:extLst>
              <a:ext uri="{FF2B5EF4-FFF2-40B4-BE49-F238E27FC236}">
                <a16:creationId xmlns:a16="http://schemas.microsoft.com/office/drawing/2014/main" id="{9EB6E620-E0AB-401B-8B49-FB2A7F27C99C}"/>
              </a:ext>
            </a:extLst>
          </p:cNvPr>
          <p:cNvSpPr>
            <a:spLocks noChangeArrowheads="1"/>
          </p:cNvSpPr>
          <p:nvPr/>
        </p:nvSpPr>
        <p:spPr bwMode="auto">
          <a:xfrm>
            <a:off x="12623483" y="4411663"/>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0" name="Oval 152">
            <a:extLst>
              <a:ext uri="{FF2B5EF4-FFF2-40B4-BE49-F238E27FC236}">
                <a16:creationId xmlns:a16="http://schemas.microsoft.com/office/drawing/2014/main" id="{B1D5FC71-0FC4-44AE-8C89-06DAE5CFC38B}"/>
              </a:ext>
            </a:extLst>
          </p:cNvPr>
          <p:cNvSpPr>
            <a:spLocks noChangeArrowheads="1"/>
          </p:cNvSpPr>
          <p:nvPr/>
        </p:nvSpPr>
        <p:spPr bwMode="auto">
          <a:xfrm>
            <a:off x="12987020" y="4411663"/>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Oval 153">
            <a:extLst>
              <a:ext uri="{FF2B5EF4-FFF2-40B4-BE49-F238E27FC236}">
                <a16:creationId xmlns:a16="http://schemas.microsoft.com/office/drawing/2014/main" id="{0D64A47B-2B90-45AE-8DBA-C9DC174096A5}"/>
              </a:ext>
            </a:extLst>
          </p:cNvPr>
          <p:cNvSpPr>
            <a:spLocks noChangeArrowheads="1"/>
          </p:cNvSpPr>
          <p:nvPr/>
        </p:nvSpPr>
        <p:spPr bwMode="auto">
          <a:xfrm>
            <a:off x="13045758" y="4411663"/>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2" name="Line 154">
            <a:extLst>
              <a:ext uri="{FF2B5EF4-FFF2-40B4-BE49-F238E27FC236}">
                <a16:creationId xmlns:a16="http://schemas.microsoft.com/office/drawing/2014/main" id="{8C2717E7-10E4-4852-82B3-E3B9EF610C6C}"/>
              </a:ext>
            </a:extLst>
          </p:cNvPr>
          <p:cNvSpPr>
            <a:spLocks noChangeShapeType="1"/>
          </p:cNvSpPr>
          <p:nvPr/>
        </p:nvSpPr>
        <p:spPr bwMode="auto">
          <a:xfrm flipV="1">
            <a:off x="11685270" y="4416425"/>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3" name="Line 155">
            <a:extLst>
              <a:ext uri="{FF2B5EF4-FFF2-40B4-BE49-F238E27FC236}">
                <a16:creationId xmlns:a16="http://schemas.microsoft.com/office/drawing/2014/main" id="{ACFBE974-95F8-4C0C-920A-4E11CBE5B21C}"/>
              </a:ext>
            </a:extLst>
          </p:cNvPr>
          <p:cNvSpPr>
            <a:spLocks noChangeShapeType="1"/>
          </p:cNvSpPr>
          <p:nvPr/>
        </p:nvSpPr>
        <p:spPr bwMode="auto">
          <a:xfrm flipV="1">
            <a:off x="12155170" y="4416425"/>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4" name="Line 156">
            <a:extLst>
              <a:ext uri="{FF2B5EF4-FFF2-40B4-BE49-F238E27FC236}">
                <a16:creationId xmlns:a16="http://schemas.microsoft.com/office/drawing/2014/main" id="{DF532D6A-4D35-47B7-8BBD-80D360DC8153}"/>
              </a:ext>
            </a:extLst>
          </p:cNvPr>
          <p:cNvSpPr>
            <a:spLocks noChangeShapeType="1"/>
          </p:cNvSpPr>
          <p:nvPr/>
        </p:nvSpPr>
        <p:spPr bwMode="auto">
          <a:xfrm flipV="1">
            <a:off x="12226608" y="4416425"/>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5" name="Line 157">
            <a:extLst>
              <a:ext uri="{FF2B5EF4-FFF2-40B4-BE49-F238E27FC236}">
                <a16:creationId xmlns:a16="http://schemas.microsoft.com/office/drawing/2014/main" id="{8620472B-B633-47AC-8129-79634830AC63}"/>
              </a:ext>
            </a:extLst>
          </p:cNvPr>
          <p:cNvSpPr>
            <a:spLocks noChangeShapeType="1"/>
          </p:cNvSpPr>
          <p:nvPr/>
        </p:nvSpPr>
        <p:spPr bwMode="auto">
          <a:xfrm flipV="1">
            <a:off x="12342495" y="4416425"/>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6" name="Line 158">
            <a:extLst>
              <a:ext uri="{FF2B5EF4-FFF2-40B4-BE49-F238E27FC236}">
                <a16:creationId xmlns:a16="http://schemas.microsoft.com/office/drawing/2014/main" id="{494710E8-3B47-486B-904C-3A5B1F34FEAC}"/>
              </a:ext>
            </a:extLst>
          </p:cNvPr>
          <p:cNvSpPr>
            <a:spLocks noChangeShapeType="1"/>
          </p:cNvSpPr>
          <p:nvPr/>
        </p:nvSpPr>
        <p:spPr bwMode="auto">
          <a:xfrm flipV="1">
            <a:off x="12405995" y="4416425"/>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7" name="Line 159">
            <a:extLst>
              <a:ext uri="{FF2B5EF4-FFF2-40B4-BE49-F238E27FC236}">
                <a16:creationId xmlns:a16="http://schemas.microsoft.com/office/drawing/2014/main" id="{89F2DE6B-2341-4671-A98F-853EEA0B6CBC}"/>
              </a:ext>
            </a:extLst>
          </p:cNvPr>
          <p:cNvSpPr>
            <a:spLocks noChangeShapeType="1"/>
          </p:cNvSpPr>
          <p:nvPr/>
        </p:nvSpPr>
        <p:spPr bwMode="auto">
          <a:xfrm flipV="1">
            <a:off x="12633008" y="4416425"/>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8" name="Line 160">
            <a:extLst>
              <a:ext uri="{FF2B5EF4-FFF2-40B4-BE49-F238E27FC236}">
                <a16:creationId xmlns:a16="http://schemas.microsoft.com/office/drawing/2014/main" id="{6E4F0396-771F-4AD9-BDBB-E5AE4877577D}"/>
              </a:ext>
            </a:extLst>
          </p:cNvPr>
          <p:cNvSpPr>
            <a:spLocks noChangeShapeType="1"/>
          </p:cNvSpPr>
          <p:nvPr/>
        </p:nvSpPr>
        <p:spPr bwMode="auto">
          <a:xfrm flipV="1">
            <a:off x="12996545" y="4416425"/>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9" name="Line 161">
            <a:extLst>
              <a:ext uri="{FF2B5EF4-FFF2-40B4-BE49-F238E27FC236}">
                <a16:creationId xmlns:a16="http://schemas.microsoft.com/office/drawing/2014/main" id="{F38B37C3-E76F-4E6F-89FA-EEA0A3254B26}"/>
              </a:ext>
            </a:extLst>
          </p:cNvPr>
          <p:cNvSpPr>
            <a:spLocks noChangeShapeType="1"/>
          </p:cNvSpPr>
          <p:nvPr/>
        </p:nvSpPr>
        <p:spPr bwMode="auto">
          <a:xfrm flipV="1">
            <a:off x="13055283" y="4416425"/>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0" name="Oval 162">
            <a:extLst>
              <a:ext uri="{FF2B5EF4-FFF2-40B4-BE49-F238E27FC236}">
                <a16:creationId xmlns:a16="http://schemas.microsoft.com/office/drawing/2014/main" id="{E392DF78-7286-47C3-830E-3A6D530890C7}"/>
              </a:ext>
            </a:extLst>
          </p:cNvPr>
          <p:cNvSpPr>
            <a:spLocks noChangeArrowheads="1"/>
          </p:cNvSpPr>
          <p:nvPr/>
        </p:nvSpPr>
        <p:spPr bwMode="auto">
          <a:xfrm>
            <a:off x="9664383" y="4402138"/>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Oval 163">
            <a:extLst>
              <a:ext uri="{FF2B5EF4-FFF2-40B4-BE49-F238E27FC236}">
                <a16:creationId xmlns:a16="http://schemas.microsoft.com/office/drawing/2014/main" id="{CE8897E9-8CAE-4A1A-AC91-4724C0E4D4A6}"/>
              </a:ext>
            </a:extLst>
          </p:cNvPr>
          <p:cNvSpPr>
            <a:spLocks noChangeArrowheads="1"/>
          </p:cNvSpPr>
          <p:nvPr/>
        </p:nvSpPr>
        <p:spPr bwMode="auto">
          <a:xfrm>
            <a:off x="9723120" y="4402138"/>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Oval 164">
            <a:extLst>
              <a:ext uri="{FF2B5EF4-FFF2-40B4-BE49-F238E27FC236}">
                <a16:creationId xmlns:a16="http://schemas.microsoft.com/office/drawing/2014/main" id="{9CD47C0E-26A6-4EA9-9652-5779901BADB5}"/>
              </a:ext>
            </a:extLst>
          </p:cNvPr>
          <p:cNvSpPr>
            <a:spLocks noChangeArrowheads="1"/>
          </p:cNvSpPr>
          <p:nvPr/>
        </p:nvSpPr>
        <p:spPr bwMode="auto">
          <a:xfrm>
            <a:off x="13887133" y="4402138"/>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Oval 165">
            <a:extLst>
              <a:ext uri="{FF2B5EF4-FFF2-40B4-BE49-F238E27FC236}">
                <a16:creationId xmlns:a16="http://schemas.microsoft.com/office/drawing/2014/main" id="{B31ADF54-9816-4F75-AD10-31E9C1D806D1}"/>
              </a:ext>
            </a:extLst>
          </p:cNvPr>
          <p:cNvSpPr>
            <a:spLocks noChangeArrowheads="1"/>
          </p:cNvSpPr>
          <p:nvPr/>
        </p:nvSpPr>
        <p:spPr bwMode="auto">
          <a:xfrm>
            <a:off x="13926820" y="4402138"/>
            <a:ext cx="20637"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Line 166">
            <a:extLst>
              <a:ext uri="{FF2B5EF4-FFF2-40B4-BE49-F238E27FC236}">
                <a16:creationId xmlns:a16="http://schemas.microsoft.com/office/drawing/2014/main" id="{21751631-EBFF-4108-908A-C3B5A2A4D486}"/>
              </a:ext>
            </a:extLst>
          </p:cNvPr>
          <p:cNvSpPr>
            <a:spLocks noChangeShapeType="1"/>
          </p:cNvSpPr>
          <p:nvPr/>
        </p:nvSpPr>
        <p:spPr bwMode="auto">
          <a:xfrm flipV="1">
            <a:off x="9673908" y="4406900"/>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5" name="Line 167">
            <a:extLst>
              <a:ext uri="{FF2B5EF4-FFF2-40B4-BE49-F238E27FC236}">
                <a16:creationId xmlns:a16="http://schemas.microsoft.com/office/drawing/2014/main" id="{48BB981A-C527-47BB-BE85-14F38E971824}"/>
              </a:ext>
            </a:extLst>
          </p:cNvPr>
          <p:cNvSpPr>
            <a:spLocks noChangeShapeType="1"/>
          </p:cNvSpPr>
          <p:nvPr/>
        </p:nvSpPr>
        <p:spPr bwMode="auto">
          <a:xfrm flipV="1">
            <a:off x="9732645" y="4406900"/>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6" name="Line 168">
            <a:extLst>
              <a:ext uri="{FF2B5EF4-FFF2-40B4-BE49-F238E27FC236}">
                <a16:creationId xmlns:a16="http://schemas.microsoft.com/office/drawing/2014/main" id="{8A609ACF-28EE-4BD1-8EC2-905B7733B9C7}"/>
              </a:ext>
            </a:extLst>
          </p:cNvPr>
          <p:cNvSpPr>
            <a:spLocks noChangeShapeType="1"/>
          </p:cNvSpPr>
          <p:nvPr/>
        </p:nvSpPr>
        <p:spPr bwMode="auto">
          <a:xfrm flipV="1">
            <a:off x="13896658" y="4406900"/>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7" name="Line 169">
            <a:extLst>
              <a:ext uri="{FF2B5EF4-FFF2-40B4-BE49-F238E27FC236}">
                <a16:creationId xmlns:a16="http://schemas.microsoft.com/office/drawing/2014/main" id="{84EB37B3-B50A-4B32-AFE9-89E6AF227F33}"/>
              </a:ext>
            </a:extLst>
          </p:cNvPr>
          <p:cNvSpPr>
            <a:spLocks noChangeShapeType="1"/>
          </p:cNvSpPr>
          <p:nvPr/>
        </p:nvSpPr>
        <p:spPr bwMode="auto">
          <a:xfrm flipV="1">
            <a:off x="13937933" y="4406900"/>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8" name="Oval 170">
            <a:extLst>
              <a:ext uri="{FF2B5EF4-FFF2-40B4-BE49-F238E27FC236}">
                <a16:creationId xmlns:a16="http://schemas.microsoft.com/office/drawing/2014/main" id="{CDA806C6-5855-45A2-8DAB-24ED154A3AEE}"/>
              </a:ext>
            </a:extLst>
          </p:cNvPr>
          <p:cNvSpPr>
            <a:spLocks noChangeArrowheads="1"/>
          </p:cNvSpPr>
          <p:nvPr/>
        </p:nvSpPr>
        <p:spPr bwMode="auto">
          <a:xfrm>
            <a:off x="9792970" y="4392613"/>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9" name="Oval 171">
            <a:extLst>
              <a:ext uri="{FF2B5EF4-FFF2-40B4-BE49-F238E27FC236}">
                <a16:creationId xmlns:a16="http://schemas.microsoft.com/office/drawing/2014/main" id="{53B26792-B9A0-464F-8E16-4280267777CF}"/>
              </a:ext>
            </a:extLst>
          </p:cNvPr>
          <p:cNvSpPr>
            <a:spLocks noChangeArrowheads="1"/>
          </p:cNvSpPr>
          <p:nvPr/>
        </p:nvSpPr>
        <p:spPr bwMode="auto">
          <a:xfrm>
            <a:off x="10474008" y="4392613"/>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0" name="Oval 172">
            <a:extLst>
              <a:ext uri="{FF2B5EF4-FFF2-40B4-BE49-F238E27FC236}">
                <a16:creationId xmlns:a16="http://schemas.microsoft.com/office/drawing/2014/main" id="{8839558B-BDD0-4CD9-80DB-D661C85F7E0E}"/>
              </a:ext>
            </a:extLst>
          </p:cNvPr>
          <p:cNvSpPr>
            <a:spLocks noChangeArrowheads="1"/>
          </p:cNvSpPr>
          <p:nvPr/>
        </p:nvSpPr>
        <p:spPr bwMode="auto">
          <a:xfrm>
            <a:off x="10551795" y="4392613"/>
            <a:ext cx="20637"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1" name="Oval 173">
            <a:extLst>
              <a:ext uri="{FF2B5EF4-FFF2-40B4-BE49-F238E27FC236}">
                <a16:creationId xmlns:a16="http://schemas.microsoft.com/office/drawing/2014/main" id="{A8126A69-5552-4F91-A90B-85F3D27385D6}"/>
              </a:ext>
            </a:extLst>
          </p:cNvPr>
          <p:cNvSpPr>
            <a:spLocks noChangeArrowheads="1"/>
          </p:cNvSpPr>
          <p:nvPr/>
        </p:nvSpPr>
        <p:spPr bwMode="auto">
          <a:xfrm>
            <a:off x="10826433" y="4392613"/>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2" name="Oval 174">
            <a:extLst>
              <a:ext uri="{FF2B5EF4-FFF2-40B4-BE49-F238E27FC236}">
                <a16:creationId xmlns:a16="http://schemas.microsoft.com/office/drawing/2014/main" id="{AC9B48A5-9BC4-4014-8976-00A0C192EF60}"/>
              </a:ext>
            </a:extLst>
          </p:cNvPr>
          <p:cNvSpPr>
            <a:spLocks noChangeArrowheads="1"/>
          </p:cNvSpPr>
          <p:nvPr/>
        </p:nvSpPr>
        <p:spPr bwMode="auto">
          <a:xfrm>
            <a:off x="10977245" y="4392613"/>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3" name="Line 175">
            <a:extLst>
              <a:ext uri="{FF2B5EF4-FFF2-40B4-BE49-F238E27FC236}">
                <a16:creationId xmlns:a16="http://schemas.microsoft.com/office/drawing/2014/main" id="{F7C2FE31-474B-4BE4-84FD-4B7D050C49AA}"/>
              </a:ext>
            </a:extLst>
          </p:cNvPr>
          <p:cNvSpPr>
            <a:spLocks noChangeShapeType="1"/>
          </p:cNvSpPr>
          <p:nvPr/>
        </p:nvSpPr>
        <p:spPr bwMode="auto">
          <a:xfrm flipV="1">
            <a:off x="9802495" y="4398963"/>
            <a:ext cx="0" cy="7938"/>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4" name="Line 176">
            <a:extLst>
              <a:ext uri="{FF2B5EF4-FFF2-40B4-BE49-F238E27FC236}">
                <a16:creationId xmlns:a16="http://schemas.microsoft.com/office/drawing/2014/main" id="{5E8AACB3-0320-4952-B54A-0BB655D7660D}"/>
              </a:ext>
            </a:extLst>
          </p:cNvPr>
          <p:cNvSpPr>
            <a:spLocks noChangeShapeType="1"/>
          </p:cNvSpPr>
          <p:nvPr/>
        </p:nvSpPr>
        <p:spPr bwMode="auto">
          <a:xfrm flipV="1">
            <a:off x="10483533" y="4398963"/>
            <a:ext cx="0" cy="7938"/>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5" name="Line 177">
            <a:extLst>
              <a:ext uri="{FF2B5EF4-FFF2-40B4-BE49-F238E27FC236}">
                <a16:creationId xmlns:a16="http://schemas.microsoft.com/office/drawing/2014/main" id="{55F723DA-183C-41EB-91E7-36CCE8FD5574}"/>
              </a:ext>
            </a:extLst>
          </p:cNvPr>
          <p:cNvSpPr>
            <a:spLocks noChangeShapeType="1"/>
          </p:cNvSpPr>
          <p:nvPr/>
        </p:nvSpPr>
        <p:spPr bwMode="auto">
          <a:xfrm flipV="1">
            <a:off x="10561320" y="4398963"/>
            <a:ext cx="0" cy="7938"/>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6" name="Line 178">
            <a:extLst>
              <a:ext uri="{FF2B5EF4-FFF2-40B4-BE49-F238E27FC236}">
                <a16:creationId xmlns:a16="http://schemas.microsoft.com/office/drawing/2014/main" id="{791C05CC-A1E8-4F2D-B186-A87184CD5FA2}"/>
              </a:ext>
            </a:extLst>
          </p:cNvPr>
          <p:cNvSpPr>
            <a:spLocks noChangeShapeType="1"/>
          </p:cNvSpPr>
          <p:nvPr/>
        </p:nvSpPr>
        <p:spPr bwMode="auto">
          <a:xfrm flipV="1">
            <a:off x="10835958" y="4398963"/>
            <a:ext cx="0" cy="7938"/>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7" name="Line 179">
            <a:extLst>
              <a:ext uri="{FF2B5EF4-FFF2-40B4-BE49-F238E27FC236}">
                <a16:creationId xmlns:a16="http://schemas.microsoft.com/office/drawing/2014/main" id="{325B76FB-46BC-4B02-87C4-AF48285BF4C5}"/>
              </a:ext>
            </a:extLst>
          </p:cNvPr>
          <p:cNvSpPr>
            <a:spLocks noChangeShapeType="1"/>
          </p:cNvSpPr>
          <p:nvPr/>
        </p:nvSpPr>
        <p:spPr bwMode="auto">
          <a:xfrm flipV="1">
            <a:off x="10986770" y="4398963"/>
            <a:ext cx="0" cy="7938"/>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8" name="Oval 180">
            <a:extLst>
              <a:ext uri="{FF2B5EF4-FFF2-40B4-BE49-F238E27FC236}">
                <a16:creationId xmlns:a16="http://schemas.microsoft.com/office/drawing/2014/main" id="{3BF6E2E8-DB26-43A2-B7DF-76C0FFF3C05E}"/>
              </a:ext>
            </a:extLst>
          </p:cNvPr>
          <p:cNvSpPr>
            <a:spLocks noChangeArrowheads="1"/>
          </p:cNvSpPr>
          <p:nvPr/>
        </p:nvSpPr>
        <p:spPr bwMode="auto">
          <a:xfrm>
            <a:off x="12737783" y="4384675"/>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9" name="Oval 181">
            <a:extLst>
              <a:ext uri="{FF2B5EF4-FFF2-40B4-BE49-F238E27FC236}">
                <a16:creationId xmlns:a16="http://schemas.microsoft.com/office/drawing/2014/main" id="{F4800623-715A-4EF8-8FE5-A842DEDE078A}"/>
              </a:ext>
            </a:extLst>
          </p:cNvPr>
          <p:cNvSpPr>
            <a:spLocks noChangeArrowheads="1"/>
          </p:cNvSpPr>
          <p:nvPr/>
        </p:nvSpPr>
        <p:spPr bwMode="auto">
          <a:xfrm>
            <a:off x="13599795" y="4384675"/>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0" name="Oval 182">
            <a:extLst>
              <a:ext uri="{FF2B5EF4-FFF2-40B4-BE49-F238E27FC236}">
                <a16:creationId xmlns:a16="http://schemas.microsoft.com/office/drawing/2014/main" id="{55FE2F77-19F4-4962-86F6-F28E77A570EE}"/>
              </a:ext>
            </a:extLst>
          </p:cNvPr>
          <p:cNvSpPr>
            <a:spLocks noChangeArrowheads="1"/>
          </p:cNvSpPr>
          <p:nvPr/>
        </p:nvSpPr>
        <p:spPr bwMode="auto">
          <a:xfrm>
            <a:off x="13993495" y="4384675"/>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1" name="Line 183">
            <a:extLst>
              <a:ext uri="{FF2B5EF4-FFF2-40B4-BE49-F238E27FC236}">
                <a16:creationId xmlns:a16="http://schemas.microsoft.com/office/drawing/2014/main" id="{0F57F045-7BA3-43B3-9E4A-D640B45D0D76}"/>
              </a:ext>
            </a:extLst>
          </p:cNvPr>
          <p:cNvSpPr>
            <a:spLocks noChangeShapeType="1"/>
          </p:cNvSpPr>
          <p:nvPr/>
        </p:nvSpPr>
        <p:spPr bwMode="auto">
          <a:xfrm flipV="1">
            <a:off x="12747308" y="4389438"/>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2" name="Line 184">
            <a:extLst>
              <a:ext uri="{FF2B5EF4-FFF2-40B4-BE49-F238E27FC236}">
                <a16:creationId xmlns:a16="http://schemas.microsoft.com/office/drawing/2014/main" id="{540CFC06-AC36-4C67-9496-B616B33BA1DC}"/>
              </a:ext>
            </a:extLst>
          </p:cNvPr>
          <p:cNvSpPr>
            <a:spLocks noChangeShapeType="1"/>
          </p:cNvSpPr>
          <p:nvPr/>
        </p:nvSpPr>
        <p:spPr bwMode="auto">
          <a:xfrm flipV="1">
            <a:off x="13609320" y="4389438"/>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3" name="Line 185">
            <a:extLst>
              <a:ext uri="{FF2B5EF4-FFF2-40B4-BE49-F238E27FC236}">
                <a16:creationId xmlns:a16="http://schemas.microsoft.com/office/drawing/2014/main" id="{51372DA2-EAD1-4608-A86C-352D1350A370}"/>
              </a:ext>
            </a:extLst>
          </p:cNvPr>
          <p:cNvSpPr>
            <a:spLocks noChangeShapeType="1"/>
          </p:cNvSpPr>
          <p:nvPr/>
        </p:nvSpPr>
        <p:spPr bwMode="auto">
          <a:xfrm flipV="1">
            <a:off x="14003020" y="4389438"/>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4" name="Oval 186">
            <a:extLst>
              <a:ext uri="{FF2B5EF4-FFF2-40B4-BE49-F238E27FC236}">
                <a16:creationId xmlns:a16="http://schemas.microsoft.com/office/drawing/2014/main" id="{B5987B67-D8AA-45CF-A3E4-5F8F3E7D8053}"/>
              </a:ext>
            </a:extLst>
          </p:cNvPr>
          <p:cNvSpPr>
            <a:spLocks noChangeArrowheads="1"/>
          </p:cNvSpPr>
          <p:nvPr/>
        </p:nvSpPr>
        <p:spPr bwMode="auto">
          <a:xfrm>
            <a:off x="11075670" y="4375150"/>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5" name="Oval 187">
            <a:extLst>
              <a:ext uri="{FF2B5EF4-FFF2-40B4-BE49-F238E27FC236}">
                <a16:creationId xmlns:a16="http://schemas.microsoft.com/office/drawing/2014/main" id="{DCED5D87-C43C-4D34-AED6-E327FC2648F9}"/>
              </a:ext>
            </a:extLst>
          </p:cNvPr>
          <p:cNvSpPr>
            <a:spLocks noChangeArrowheads="1"/>
          </p:cNvSpPr>
          <p:nvPr/>
        </p:nvSpPr>
        <p:spPr bwMode="auto">
          <a:xfrm>
            <a:off x="11939270" y="4375150"/>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Oval 188">
            <a:extLst>
              <a:ext uri="{FF2B5EF4-FFF2-40B4-BE49-F238E27FC236}">
                <a16:creationId xmlns:a16="http://schemas.microsoft.com/office/drawing/2014/main" id="{837348C2-B1FB-44D7-8594-A601D7C756BD}"/>
              </a:ext>
            </a:extLst>
          </p:cNvPr>
          <p:cNvSpPr>
            <a:spLocks noChangeArrowheads="1"/>
          </p:cNvSpPr>
          <p:nvPr/>
        </p:nvSpPr>
        <p:spPr bwMode="auto">
          <a:xfrm>
            <a:off x="12332970" y="4375150"/>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Line 189">
            <a:extLst>
              <a:ext uri="{FF2B5EF4-FFF2-40B4-BE49-F238E27FC236}">
                <a16:creationId xmlns:a16="http://schemas.microsoft.com/office/drawing/2014/main" id="{36E36DF3-2F32-4C93-97DA-61C6D9BD733F}"/>
              </a:ext>
            </a:extLst>
          </p:cNvPr>
          <p:cNvSpPr>
            <a:spLocks noChangeShapeType="1"/>
          </p:cNvSpPr>
          <p:nvPr/>
        </p:nvSpPr>
        <p:spPr bwMode="auto">
          <a:xfrm flipV="1">
            <a:off x="11085195" y="4379913"/>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8" name="Line 190">
            <a:extLst>
              <a:ext uri="{FF2B5EF4-FFF2-40B4-BE49-F238E27FC236}">
                <a16:creationId xmlns:a16="http://schemas.microsoft.com/office/drawing/2014/main" id="{A66FF1B9-42A2-4A53-B471-04531678ED43}"/>
              </a:ext>
            </a:extLst>
          </p:cNvPr>
          <p:cNvSpPr>
            <a:spLocks noChangeShapeType="1"/>
          </p:cNvSpPr>
          <p:nvPr/>
        </p:nvSpPr>
        <p:spPr bwMode="auto">
          <a:xfrm flipV="1">
            <a:off x="11948795" y="4379913"/>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9" name="Line 191">
            <a:extLst>
              <a:ext uri="{FF2B5EF4-FFF2-40B4-BE49-F238E27FC236}">
                <a16:creationId xmlns:a16="http://schemas.microsoft.com/office/drawing/2014/main" id="{97952644-BE2E-4C34-97A1-1EE32AAA0003}"/>
              </a:ext>
            </a:extLst>
          </p:cNvPr>
          <p:cNvSpPr>
            <a:spLocks noChangeShapeType="1"/>
          </p:cNvSpPr>
          <p:nvPr/>
        </p:nvSpPr>
        <p:spPr bwMode="auto">
          <a:xfrm flipV="1">
            <a:off x="12342495" y="4379913"/>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0" name="Oval 192">
            <a:extLst>
              <a:ext uri="{FF2B5EF4-FFF2-40B4-BE49-F238E27FC236}">
                <a16:creationId xmlns:a16="http://schemas.microsoft.com/office/drawing/2014/main" id="{64A1FF0A-196B-4F38-81DF-7D4D6D24B40C}"/>
              </a:ext>
            </a:extLst>
          </p:cNvPr>
          <p:cNvSpPr>
            <a:spLocks noChangeArrowheads="1"/>
          </p:cNvSpPr>
          <p:nvPr/>
        </p:nvSpPr>
        <p:spPr bwMode="auto">
          <a:xfrm>
            <a:off x="11958320" y="4338638"/>
            <a:ext cx="20637"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1" name="Oval 193">
            <a:extLst>
              <a:ext uri="{FF2B5EF4-FFF2-40B4-BE49-F238E27FC236}">
                <a16:creationId xmlns:a16="http://schemas.microsoft.com/office/drawing/2014/main" id="{2D1AEFC1-CDB2-4FD1-96D0-317817EAC14B}"/>
              </a:ext>
            </a:extLst>
          </p:cNvPr>
          <p:cNvSpPr>
            <a:spLocks noChangeArrowheads="1"/>
          </p:cNvSpPr>
          <p:nvPr/>
        </p:nvSpPr>
        <p:spPr bwMode="auto">
          <a:xfrm>
            <a:off x="11993245" y="4338638"/>
            <a:ext cx="20637"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2" name="Oval 194">
            <a:extLst>
              <a:ext uri="{FF2B5EF4-FFF2-40B4-BE49-F238E27FC236}">
                <a16:creationId xmlns:a16="http://schemas.microsoft.com/office/drawing/2014/main" id="{4F8AD7A7-79F3-4FA6-B7C3-A4B4D19A12EE}"/>
              </a:ext>
            </a:extLst>
          </p:cNvPr>
          <p:cNvSpPr>
            <a:spLocks noChangeArrowheads="1"/>
          </p:cNvSpPr>
          <p:nvPr/>
        </p:nvSpPr>
        <p:spPr bwMode="auto">
          <a:xfrm>
            <a:off x="12628245" y="4338638"/>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3" name="Line 195">
            <a:extLst>
              <a:ext uri="{FF2B5EF4-FFF2-40B4-BE49-F238E27FC236}">
                <a16:creationId xmlns:a16="http://schemas.microsoft.com/office/drawing/2014/main" id="{076CE4D2-8675-4700-AF7A-69A1693AA169}"/>
              </a:ext>
            </a:extLst>
          </p:cNvPr>
          <p:cNvSpPr>
            <a:spLocks noChangeShapeType="1"/>
          </p:cNvSpPr>
          <p:nvPr/>
        </p:nvSpPr>
        <p:spPr bwMode="auto">
          <a:xfrm flipV="1">
            <a:off x="11969433" y="4343400"/>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4" name="Line 196">
            <a:extLst>
              <a:ext uri="{FF2B5EF4-FFF2-40B4-BE49-F238E27FC236}">
                <a16:creationId xmlns:a16="http://schemas.microsoft.com/office/drawing/2014/main" id="{128413EE-1E3F-4C27-82E9-D2EDD50FDFD8}"/>
              </a:ext>
            </a:extLst>
          </p:cNvPr>
          <p:cNvSpPr>
            <a:spLocks noChangeShapeType="1"/>
          </p:cNvSpPr>
          <p:nvPr/>
        </p:nvSpPr>
        <p:spPr bwMode="auto">
          <a:xfrm flipV="1">
            <a:off x="12002770" y="4343400"/>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5" name="Line 197">
            <a:extLst>
              <a:ext uri="{FF2B5EF4-FFF2-40B4-BE49-F238E27FC236}">
                <a16:creationId xmlns:a16="http://schemas.microsoft.com/office/drawing/2014/main" id="{E3C545BC-1774-4089-81CB-9F123AE3CA2F}"/>
              </a:ext>
            </a:extLst>
          </p:cNvPr>
          <p:cNvSpPr>
            <a:spLocks noChangeShapeType="1"/>
          </p:cNvSpPr>
          <p:nvPr/>
        </p:nvSpPr>
        <p:spPr bwMode="auto">
          <a:xfrm flipV="1">
            <a:off x="12637770" y="4343400"/>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6" name="Oval 198">
            <a:extLst>
              <a:ext uri="{FF2B5EF4-FFF2-40B4-BE49-F238E27FC236}">
                <a16:creationId xmlns:a16="http://schemas.microsoft.com/office/drawing/2014/main" id="{1519B403-4D81-483C-BF4B-BD8D0355B6C6}"/>
              </a:ext>
            </a:extLst>
          </p:cNvPr>
          <p:cNvSpPr>
            <a:spLocks noChangeArrowheads="1"/>
          </p:cNvSpPr>
          <p:nvPr/>
        </p:nvSpPr>
        <p:spPr bwMode="auto">
          <a:xfrm>
            <a:off x="13145770" y="4329113"/>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7" name="Oval 199">
            <a:extLst>
              <a:ext uri="{FF2B5EF4-FFF2-40B4-BE49-F238E27FC236}">
                <a16:creationId xmlns:a16="http://schemas.microsoft.com/office/drawing/2014/main" id="{A73B55EF-9BAD-40C6-A635-3BD632CD9945}"/>
              </a:ext>
            </a:extLst>
          </p:cNvPr>
          <p:cNvSpPr>
            <a:spLocks noChangeArrowheads="1"/>
          </p:cNvSpPr>
          <p:nvPr/>
        </p:nvSpPr>
        <p:spPr bwMode="auto">
          <a:xfrm>
            <a:off x="13506133" y="4329113"/>
            <a:ext cx="19050" cy="19050"/>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8" name="Line 200">
            <a:extLst>
              <a:ext uri="{FF2B5EF4-FFF2-40B4-BE49-F238E27FC236}">
                <a16:creationId xmlns:a16="http://schemas.microsoft.com/office/drawing/2014/main" id="{A43944F1-8013-496E-929F-E8A3BBD8241F}"/>
              </a:ext>
            </a:extLst>
          </p:cNvPr>
          <p:cNvSpPr>
            <a:spLocks noChangeShapeType="1"/>
          </p:cNvSpPr>
          <p:nvPr/>
        </p:nvSpPr>
        <p:spPr bwMode="auto">
          <a:xfrm flipV="1">
            <a:off x="13155295" y="4333875"/>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9" name="Line 201">
            <a:extLst>
              <a:ext uri="{FF2B5EF4-FFF2-40B4-BE49-F238E27FC236}">
                <a16:creationId xmlns:a16="http://schemas.microsoft.com/office/drawing/2014/main" id="{B8BC3F3D-2EBA-4C3C-A4CE-53788CAFE269}"/>
              </a:ext>
            </a:extLst>
          </p:cNvPr>
          <p:cNvSpPr>
            <a:spLocks noChangeShapeType="1"/>
          </p:cNvSpPr>
          <p:nvPr/>
        </p:nvSpPr>
        <p:spPr bwMode="auto">
          <a:xfrm flipV="1">
            <a:off x="13515658" y="4333875"/>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0" name="Oval 202">
            <a:extLst>
              <a:ext uri="{FF2B5EF4-FFF2-40B4-BE49-F238E27FC236}">
                <a16:creationId xmlns:a16="http://schemas.microsoft.com/office/drawing/2014/main" id="{102BBAB2-B575-48FD-9C11-595B0599552F}"/>
              </a:ext>
            </a:extLst>
          </p:cNvPr>
          <p:cNvSpPr>
            <a:spLocks noChangeArrowheads="1"/>
          </p:cNvSpPr>
          <p:nvPr/>
        </p:nvSpPr>
        <p:spPr bwMode="auto">
          <a:xfrm>
            <a:off x="10377170" y="4319588"/>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1" name="Oval 203">
            <a:extLst>
              <a:ext uri="{FF2B5EF4-FFF2-40B4-BE49-F238E27FC236}">
                <a16:creationId xmlns:a16="http://schemas.microsoft.com/office/drawing/2014/main" id="{26D99325-B420-4372-902F-E34CD122648C}"/>
              </a:ext>
            </a:extLst>
          </p:cNvPr>
          <p:cNvSpPr>
            <a:spLocks noChangeArrowheads="1"/>
          </p:cNvSpPr>
          <p:nvPr/>
        </p:nvSpPr>
        <p:spPr bwMode="auto">
          <a:xfrm>
            <a:off x="10737533" y="4319588"/>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2" name="Oval 204">
            <a:extLst>
              <a:ext uri="{FF2B5EF4-FFF2-40B4-BE49-F238E27FC236}">
                <a16:creationId xmlns:a16="http://schemas.microsoft.com/office/drawing/2014/main" id="{95D30CA4-BAD6-41BC-A1CB-A06ABE327297}"/>
              </a:ext>
            </a:extLst>
          </p:cNvPr>
          <p:cNvSpPr>
            <a:spLocks noChangeArrowheads="1"/>
          </p:cNvSpPr>
          <p:nvPr/>
        </p:nvSpPr>
        <p:spPr bwMode="auto">
          <a:xfrm>
            <a:off x="11844020" y="4319588"/>
            <a:ext cx="19050" cy="20638"/>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0" name="Group 406">
            <a:extLst>
              <a:ext uri="{FF2B5EF4-FFF2-40B4-BE49-F238E27FC236}">
                <a16:creationId xmlns:a16="http://schemas.microsoft.com/office/drawing/2014/main" id="{7C11DF20-2C8E-4B6C-96AF-AF5144E3E678}"/>
              </a:ext>
            </a:extLst>
          </p:cNvPr>
          <p:cNvGrpSpPr>
            <a:grpSpLocks/>
          </p:cNvGrpSpPr>
          <p:nvPr/>
        </p:nvGrpSpPr>
        <p:grpSpPr bwMode="auto">
          <a:xfrm>
            <a:off x="9704070" y="3409950"/>
            <a:ext cx="4365625" cy="923925"/>
            <a:chOff x="4068" y="2148"/>
            <a:chExt cx="2750" cy="582"/>
          </a:xfrm>
        </p:grpSpPr>
        <p:sp>
          <p:nvSpPr>
            <p:cNvPr id="673" name="Line 206">
              <a:extLst>
                <a:ext uri="{FF2B5EF4-FFF2-40B4-BE49-F238E27FC236}">
                  <a16:creationId xmlns:a16="http://schemas.microsoft.com/office/drawing/2014/main" id="{D5A4C86F-6DED-4C25-8156-E98ECF6B5223}"/>
                </a:ext>
              </a:extLst>
            </p:cNvPr>
            <p:cNvSpPr>
              <a:spLocks noChangeShapeType="1"/>
            </p:cNvSpPr>
            <p:nvPr/>
          </p:nvSpPr>
          <p:spPr bwMode="auto">
            <a:xfrm flipV="1">
              <a:off x="4498" y="2725"/>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74" name="Line 207">
              <a:extLst>
                <a:ext uri="{FF2B5EF4-FFF2-40B4-BE49-F238E27FC236}">
                  <a16:creationId xmlns:a16="http://schemas.microsoft.com/office/drawing/2014/main" id="{FC07EC84-1120-47FA-ADF5-9E543EE3FA02}"/>
                </a:ext>
              </a:extLst>
            </p:cNvPr>
            <p:cNvSpPr>
              <a:spLocks noChangeShapeType="1"/>
            </p:cNvSpPr>
            <p:nvPr/>
          </p:nvSpPr>
          <p:spPr bwMode="auto">
            <a:xfrm flipV="1">
              <a:off x="4725" y="2725"/>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75" name="Line 208">
              <a:extLst>
                <a:ext uri="{FF2B5EF4-FFF2-40B4-BE49-F238E27FC236}">
                  <a16:creationId xmlns:a16="http://schemas.microsoft.com/office/drawing/2014/main" id="{3E48C65E-ABE5-47AF-A154-CE9FEF4DDBC1}"/>
                </a:ext>
              </a:extLst>
            </p:cNvPr>
            <p:cNvSpPr>
              <a:spLocks noChangeShapeType="1"/>
            </p:cNvSpPr>
            <p:nvPr/>
          </p:nvSpPr>
          <p:spPr bwMode="auto">
            <a:xfrm flipV="1">
              <a:off x="5422" y="2725"/>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76" name="Oval 209">
              <a:extLst>
                <a:ext uri="{FF2B5EF4-FFF2-40B4-BE49-F238E27FC236}">
                  <a16:creationId xmlns:a16="http://schemas.microsoft.com/office/drawing/2014/main" id="{4D927901-F9AC-4FE0-8E70-F3F3DADD9B7E}"/>
                </a:ext>
              </a:extLst>
            </p:cNvPr>
            <p:cNvSpPr>
              <a:spLocks noChangeArrowheads="1"/>
            </p:cNvSpPr>
            <p:nvPr/>
          </p:nvSpPr>
          <p:spPr bwMode="auto">
            <a:xfrm>
              <a:off x="4532" y="271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7" name="Oval 210">
              <a:extLst>
                <a:ext uri="{FF2B5EF4-FFF2-40B4-BE49-F238E27FC236}">
                  <a16:creationId xmlns:a16="http://schemas.microsoft.com/office/drawing/2014/main" id="{DEF35B2F-5C48-4303-A1B1-2C9CE4BC5E2C}"/>
                </a:ext>
              </a:extLst>
            </p:cNvPr>
            <p:cNvSpPr>
              <a:spLocks noChangeArrowheads="1"/>
            </p:cNvSpPr>
            <p:nvPr/>
          </p:nvSpPr>
          <p:spPr bwMode="auto">
            <a:xfrm>
              <a:off x="6719" y="271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8" name="Line 211">
              <a:extLst>
                <a:ext uri="{FF2B5EF4-FFF2-40B4-BE49-F238E27FC236}">
                  <a16:creationId xmlns:a16="http://schemas.microsoft.com/office/drawing/2014/main" id="{CEB11E16-8E05-4B38-AB51-A2CADC088469}"/>
                </a:ext>
              </a:extLst>
            </p:cNvPr>
            <p:cNvSpPr>
              <a:spLocks noChangeShapeType="1"/>
            </p:cNvSpPr>
            <p:nvPr/>
          </p:nvSpPr>
          <p:spPr bwMode="auto">
            <a:xfrm flipV="1">
              <a:off x="4538" y="271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79" name="Line 212">
              <a:extLst>
                <a:ext uri="{FF2B5EF4-FFF2-40B4-BE49-F238E27FC236}">
                  <a16:creationId xmlns:a16="http://schemas.microsoft.com/office/drawing/2014/main" id="{89FD8169-C1F0-4FB0-ADC8-D979853F3DA7}"/>
                </a:ext>
              </a:extLst>
            </p:cNvPr>
            <p:cNvSpPr>
              <a:spLocks noChangeShapeType="1"/>
            </p:cNvSpPr>
            <p:nvPr/>
          </p:nvSpPr>
          <p:spPr bwMode="auto">
            <a:xfrm flipV="1">
              <a:off x="6725" y="271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80" name="Oval 213">
              <a:extLst>
                <a:ext uri="{FF2B5EF4-FFF2-40B4-BE49-F238E27FC236}">
                  <a16:creationId xmlns:a16="http://schemas.microsoft.com/office/drawing/2014/main" id="{A8E2E47E-7C16-455C-AD18-50C96C2DAFCE}"/>
                </a:ext>
              </a:extLst>
            </p:cNvPr>
            <p:cNvSpPr>
              <a:spLocks noChangeArrowheads="1"/>
            </p:cNvSpPr>
            <p:nvPr/>
          </p:nvSpPr>
          <p:spPr bwMode="auto">
            <a:xfrm>
              <a:off x="4107" y="270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1" name="Oval 214">
              <a:extLst>
                <a:ext uri="{FF2B5EF4-FFF2-40B4-BE49-F238E27FC236}">
                  <a16:creationId xmlns:a16="http://schemas.microsoft.com/office/drawing/2014/main" id="{C989D864-A0B2-4A0F-877D-B201B4D801AF}"/>
                </a:ext>
              </a:extLst>
            </p:cNvPr>
            <p:cNvSpPr>
              <a:spLocks noChangeArrowheads="1"/>
            </p:cNvSpPr>
            <p:nvPr/>
          </p:nvSpPr>
          <p:spPr bwMode="auto">
            <a:xfrm>
              <a:off x="5130" y="270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2" name="Line 215">
              <a:extLst>
                <a:ext uri="{FF2B5EF4-FFF2-40B4-BE49-F238E27FC236}">
                  <a16:creationId xmlns:a16="http://schemas.microsoft.com/office/drawing/2014/main" id="{AEC3F957-AD4B-4D6C-92F2-F853C6A379F5}"/>
                </a:ext>
              </a:extLst>
            </p:cNvPr>
            <p:cNvSpPr>
              <a:spLocks noChangeShapeType="1"/>
            </p:cNvSpPr>
            <p:nvPr/>
          </p:nvSpPr>
          <p:spPr bwMode="auto">
            <a:xfrm flipV="1">
              <a:off x="4114" y="271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83" name="Line 216">
              <a:extLst>
                <a:ext uri="{FF2B5EF4-FFF2-40B4-BE49-F238E27FC236}">
                  <a16:creationId xmlns:a16="http://schemas.microsoft.com/office/drawing/2014/main" id="{9FA7423C-E774-4702-A31F-7CE64ED642B5}"/>
                </a:ext>
              </a:extLst>
            </p:cNvPr>
            <p:cNvSpPr>
              <a:spLocks noChangeShapeType="1"/>
            </p:cNvSpPr>
            <p:nvPr/>
          </p:nvSpPr>
          <p:spPr bwMode="auto">
            <a:xfrm flipV="1">
              <a:off x="5136" y="271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84" name="Oval 217">
              <a:extLst>
                <a:ext uri="{FF2B5EF4-FFF2-40B4-BE49-F238E27FC236}">
                  <a16:creationId xmlns:a16="http://schemas.microsoft.com/office/drawing/2014/main" id="{548B274F-E4B0-45D6-9FA5-A4377C9C83D9}"/>
                </a:ext>
              </a:extLst>
            </p:cNvPr>
            <p:cNvSpPr>
              <a:spLocks noChangeArrowheads="1"/>
            </p:cNvSpPr>
            <p:nvPr/>
          </p:nvSpPr>
          <p:spPr bwMode="auto">
            <a:xfrm>
              <a:off x="6018" y="2686"/>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5" name="Line 218">
              <a:extLst>
                <a:ext uri="{FF2B5EF4-FFF2-40B4-BE49-F238E27FC236}">
                  <a16:creationId xmlns:a16="http://schemas.microsoft.com/office/drawing/2014/main" id="{763D35B3-071E-4EB8-B937-99ECE99EEF2A}"/>
                </a:ext>
              </a:extLst>
            </p:cNvPr>
            <p:cNvSpPr>
              <a:spLocks noChangeShapeType="1"/>
            </p:cNvSpPr>
            <p:nvPr/>
          </p:nvSpPr>
          <p:spPr bwMode="auto">
            <a:xfrm flipV="1">
              <a:off x="6024" y="2690"/>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86" name="Oval 219">
              <a:extLst>
                <a:ext uri="{FF2B5EF4-FFF2-40B4-BE49-F238E27FC236}">
                  <a16:creationId xmlns:a16="http://schemas.microsoft.com/office/drawing/2014/main" id="{2F781E39-8E44-469D-8FF4-B24CF8FE4453}"/>
                </a:ext>
              </a:extLst>
            </p:cNvPr>
            <p:cNvSpPr>
              <a:spLocks noChangeArrowheads="1"/>
            </p:cNvSpPr>
            <p:nvPr/>
          </p:nvSpPr>
          <p:spPr bwMode="auto">
            <a:xfrm>
              <a:off x="4068" y="2663"/>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7" name="Oval 220">
              <a:extLst>
                <a:ext uri="{FF2B5EF4-FFF2-40B4-BE49-F238E27FC236}">
                  <a16:creationId xmlns:a16="http://schemas.microsoft.com/office/drawing/2014/main" id="{7AF1D72E-E3A4-4A0D-8452-51DAA98BDC4D}"/>
                </a:ext>
              </a:extLst>
            </p:cNvPr>
            <p:cNvSpPr>
              <a:spLocks noChangeArrowheads="1"/>
            </p:cNvSpPr>
            <p:nvPr/>
          </p:nvSpPr>
          <p:spPr bwMode="auto">
            <a:xfrm>
              <a:off x="4108" y="2663"/>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8" name="Line 221">
              <a:extLst>
                <a:ext uri="{FF2B5EF4-FFF2-40B4-BE49-F238E27FC236}">
                  <a16:creationId xmlns:a16="http://schemas.microsoft.com/office/drawing/2014/main" id="{D1D0B63F-C70D-4D45-83C3-BFED071B22BD}"/>
                </a:ext>
              </a:extLst>
            </p:cNvPr>
            <p:cNvSpPr>
              <a:spLocks noChangeShapeType="1"/>
            </p:cNvSpPr>
            <p:nvPr/>
          </p:nvSpPr>
          <p:spPr bwMode="auto">
            <a:xfrm flipV="1">
              <a:off x="4074" y="2667"/>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89" name="Line 222">
              <a:extLst>
                <a:ext uri="{FF2B5EF4-FFF2-40B4-BE49-F238E27FC236}">
                  <a16:creationId xmlns:a16="http://schemas.microsoft.com/office/drawing/2014/main" id="{5401F05F-7335-42F2-8491-A3A64705D112}"/>
                </a:ext>
              </a:extLst>
            </p:cNvPr>
            <p:cNvSpPr>
              <a:spLocks noChangeShapeType="1"/>
            </p:cNvSpPr>
            <p:nvPr/>
          </p:nvSpPr>
          <p:spPr bwMode="auto">
            <a:xfrm flipV="1">
              <a:off x="4114" y="2667"/>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90" name="Oval 223">
              <a:extLst>
                <a:ext uri="{FF2B5EF4-FFF2-40B4-BE49-F238E27FC236}">
                  <a16:creationId xmlns:a16="http://schemas.microsoft.com/office/drawing/2014/main" id="{0F1C49D8-9887-4150-A11C-A31047AD2B3D}"/>
                </a:ext>
              </a:extLst>
            </p:cNvPr>
            <p:cNvSpPr>
              <a:spLocks noChangeArrowheads="1"/>
            </p:cNvSpPr>
            <p:nvPr/>
          </p:nvSpPr>
          <p:spPr bwMode="auto">
            <a:xfrm>
              <a:off x="5543" y="2657"/>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1" name="Oval 224">
              <a:extLst>
                <a:ext uri="{FF2B5EF4-FFF2-40B4-BE49-F238E27FC236}">
                  <a16:creationId xmlns:a16="http://schemas.microsoft.com/office/drawing/2014/main" id="{79394847-8706-46F1-902A-B9CD20DC94E2}"/>
                </a:ext>
              </a:extLst>
            </p:cNvPr>
            <p:cNvSpPr>
              <a:spLocks noChangeArrowheads="1"/>
            </p:cNvSpPr>
            <p:nvPr/>
          </p:nvSpPr>
          <p:spPr bwMode="auto">
            <a:xfrm>
              <a:off x="6795" y="2657"/>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2" name="Line 225">
              <a:extLst>
                <a:ext uri="{FF2B5EF4-FFF2-40B4-BE49-F238E27FC236}">
                  <a16:creationId xmlns:a16="http://schemas.microsoft.com/office/drawing/2014/main" id="{0D8995B8-772B-4E22-918F-EA26BE0AC5F2}"/>
                </a:ext>
              </a:extLst>
            </p:cNvPr>
            <p:cNvSpPr>
              <a:spLocks noChangeShapeType="1"/>
            </p:cNvSpPr>
            <p:nvPr/>
          </p:nvSpPr>
          <p:spPr bwMode="auto">
            <a:xfrm flipV="1">
              <a:off x="5550" y="266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93" name="Line 226">
              <a:extLst>
                <a:ext uri="{FF2B5EF4-FFF2-40B4-BE49-F238E27FC236}">
                  <a16:creationId xmlns:a16="http://schemas.microsoft.com/office/drawing/2014/main" id="{BE1D6425-43CE-4B65-B494-41CB40B7A462}"/>
                </a:ext>
              </a:extLst>
            </p:cNvPr>
            <p:cNvSpPr>
              <a:spLocks noChangeShapeType="1"/>
            </p:cNvSpPr>
            <p:nvPr/>
          </p:nvSpPr>
          <p:spPr bwMode="auto">
            <a:xfrm flipV="1">
              <a:off x="6802" y="266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94" name="Oval 227">
              <a:extLst>
                <a:ext uri="{FF2B5EF4-FFF2-40B4-BE49-F238E27FC236}">
                  <a16:creationId xmlns:a16="http://schemas.microsoft.com/office/drawing/2014/main" id="{27AB57CE-8F5D-4A23-87F5-E67C6DD27EF9}"/>
                </a:ext>
              </a:extLst>
            </p:cNvPr>
            <p:cNvSpPr>
              <a:spLocks noChangeArrowheads="1"/>
            </p:cNvSpPr>
            <p:nvPr/>
          </p:nvSpPr>
          <p:spPr bwMode="auto">
            <a:xfrm>
              <a:off x="4385" y="2623"/>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5" name="Oval 228">
              <a:extLst>
                <a:ext uri="{FF2B5EF4-FFF2-40B4-BE49-F238E27FC236}">
                  <a16:creationId xmlns:a16="http://schemas.microsoft.com/office/drawing/2014/main" id="{04D2CBF4-46E5-42EC-8A38-3CFAF3BC320B}"/>
                </a:ext>
              </a:extLst>
            </p:cNvPr>
            <p:cNvSpPr>
              <a:spLocks noChangeArrowheads="1"/>
            </p:cNvSpPr>
            <p:nvPr/>
          </p:nvSpPr>
          <p:spPr bwMode="auto">
            <a:xfrm>
              <a:off x="4419" y="2623"/>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6" name="Line 229">
              <a:extLst>
                <a:ext uri="{FF2B5EF4-FFF2-40B4-BE49-F238E27FC236}">
                  <a16:creationId xmlns:a16="http://schemas.microsoft.com/office/drawing/2014/main" id="{709496EB-B0AF-45D1-96EA-CCD32DDE9719}"/>
                </a:ext>
              </a:extLst>
            </p:cNvPr>
            <p:cNvSpPr>
              <a:spLocks noChangeShapeType="1"/>
            </p:cNvSpPr>
            <p:nvPr/>
          </p:nvSpPr>
          <p:spPr bwMode="auto">
            <a:xfrm flipV="1">
              <a:off x="4391" y="262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97" name="Line 230">
              <a:extLst>
                <a:ext uri="{FF2B5EF4-FFF2-40B4-BE49-F238E27FC236}">
                  <a16:creationId xmlns:a16="http://schemas.microsoft.com/office/drawing/2014/main" id="{3F0672FC-4821-40C6-893A-F4092B1812FA}"/>
                </a:ext>
              </a:extLst>
            </p:cNvPr>
            <p:cNvSpPr>
              <a:spLocks noChangeShapeType="1"/>
            </p:cNvSpPr>
            <p:nvPr/>
          </p:nvSpPr>
          <p:spPr bwMode="auto">
            <a:xfrm flipV="1">
              <a:off x="4425" y="262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98" name="Oval 231">
              <a:extLst>
                <a:ext uri="{FF2B5EF4-FFF2-40B4-BE49-F238E27FC236}">
                  <a16:creationId xmlns:a16="http://schemas.microsoft.com/office/drawing/2014/main" id="{4136550A-4FFE-4128-B800-07E7BBD0F0B0}"/>
                </a:ext>
              </a:extLst>
            </p:cNvPr>
            <p:cNvSpPr>
              <a:spLocks noChangeArrowheads="1"/>
            </p:cNvSpPr>
            <p:nvPr/>
          </p:nvSpPr>
          <p:spPr bwMode="auto">
            <a:xfrm>
              <a:off x="6410" y="2611"/>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9" name="Oval 232">
              <a:extLst>
                <a:ext uri="{FF2B5EF4-FFF2-40B4-BE49-F238E27FC236}">
                  <a16:creationId xmlns:a16="http://schemas.microsoft.com/office/drawing/2014/main" id="{73EF2741-2793-4C35-B80F-2E11DF8A281F}"/>
                </a:ext>
              </a:extLst>
            </p:cNvPr>
            <p:cNvSpPr>
              <a:spLocks noChangeArrowheads="1"/>
            </p:cNvSpPr>
            <p:nvPr/>
          </p:nvSpPr>
          <p:spPr bwMode="auto">
            <a:xfrm>
              <a:off x="6664" y="2611"/>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0" name="Oval 233">
              <a:extLst>
                <a:ext uri="{FF2B5EF4-FFF2-40B4-BE49-F238E27FC236}">
                  <a16:creationId xmlns:a16="http://schemas.microsoft.com/office/drawing/2014/main" id="{1D56AB65-94BE-483B-A8D3-F6C6001394B2}"/>
                </a:ext>
              </a:extLst>
            </p:cNvPr>
            <p:cNvSpPr>
              <a:spLocks noChangeArrowheads="1"/>
            </p:cNvSpPr>
            <p:nvPr/>
          </p:nvSpPr>
          <p:spPr bwMode="auto">
            <a:xfrm>
              <a:off x="6687" y="2611"/>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1" name="Oval 234">
              <a:extLst>
                <a:ext uri="{FF2B5EF4-FFF2-40B4-BE49-F238E27FC236}">
                  <a16:creationId xmlns:a16="http://schemas.microsoft.com/office/drawing/2014/main" id="{E768671D-ED16-4E5B-A32D-18C81D3CC83A}"/>
                </a:ext>
              </a:extLst>
            </p:cNvPr>
            <p:cNvSpPr>
              <a:spLocks noChangeArrowheads="1"/>
            </p:cNvSpPr>
            <p:nvPr/>
          </p:nvSpPr>
          <p:spPr bwMode="auto">
            <a:xfrm>
              <a:off x="6729" y="2611"/>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2" name="Line 235">
              <a:extLst>
                <a:ext uri="{FF2B5EF4-FFF2-40B4-BE49-F238E27FC236}">
                  <a16:creationId xmlns:a16="http://schemas.microsoft.com/office/drawing/2014/main" id="{F595C18D-8760-468E-AC92-FAE01AAA049E}"/>
                </a:ext>
              </a:extLst>
            </p:cNvPr>
            <p:cNvSpPr>
              <a:spLocks noChangeShapeType="1"/>
            </p:cNvSpPr>
            <p:nvPr/>
          </p:nvSpPr>
          <p:spPr bwMode="auto">
            <a:xfrm flipV="1">
              <a:off x="6416" y="261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03" name="Line 236">
              <a:extLst>
                <a:ext uri="{FF2B5EF4-FFF2-40B4-BE49-F238E27FC236}">
                  <a16:creationId xmlns:a16="http://schemas.microsoft.com/office/drawing/2014/main" id="{23CE4FF6-E48E-40DE-99A2-75F7926A3650}"/>
                </a:ext>
              </a:extLst>
            </p:cNvPr>
            <p:cNvSpPr>
              <a:spLocks noChangeShapeType="1"/>
            </p:cNvSpPr>
            <p:nvPr/>
          </p:nvSpPr>
          <p:spPr bwMode="auto">
            <a:xfrm flipV="1">
              <a:off x="6670" y="261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04" name="Line 237">
              <a:extLst>
                <a:ext uri="{FF2B5EF4-FFF2-40B4-BE49-F238E27FC236}">
                  <a16:creationId xmlns:a16="http://schemas.microsoft.com/office/drawing/2014/main" id="{FDF2EE71-DAF7-4956-9426-CE5B2394692C}"/>
                </a:ext>
              </a:extLst>
            </p:cNvPr>
            <p:cNvSpPr>
              <a:spLocks noChangeShapeType="1"/>
            </p:cNvSpPr>
            <p:nvPr/>
          </p:nvSpPr>
          <p:spPr bwMode="auto">
            <a:xfrm flipV="1">
              <a:off x="6693" y="261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05" name="Line 238">
              <a:extLst>
                <a:ext uri="{FF2B5EF4-FFF2-40B4-BE49-F238E27FC236}">
                  <a16:creationId xmlns:a16="http://schemas.microsoft.com/office/drawing/2014/main" id="{E3852A88-DD87-4CB8-9A97-9088E4142BD6}"/>
                </a:ext>
              </a:extLst>
            </p:cNvPr>
            <p:cNvSpPr>
              <a:spLocks noChangeShapeType="1"/>
            </p:cNvSpPr>
            <p:nvPr/>
          </p:nvSpPr>
          <p:spPr bwMode="auto">
            <a:xfrm flipV="1">
              <a:off x="6735" y="261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06" name="Oval 239">
              <a:extLst>
                <a:ext uri="{FF2B5EF4-FFF2-40B4-BE49-F238E27FC236}">
                  <a16:creationId xmlns:a16="http://schemas.microsoft.com/office/drawing/2014/main" id="{357C098C-FA82-4CF1-BA39-61D2719B64F2}"/>
                </a:ext>
              </a:extLst>
            </p:cNvPr>
            <p:cNvSpPr>
              <a:spLocks noChangeArrowheads="1"/>
            </p:cNvSpPr>
            <p:nvPr/>
          </p:nvSpPr>
          <p:spPr bwMode="auto">
            <a:xfrm>
              <a:off x="5363" y="2605"/>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7" name="Oval 240">
              <a:extLst>
                <a:ext uri="{FF2B5EF4-FFF2-40B4-BE49-F238E27FC236}">
                  <a16:creationId xmlns:a16="http://schemas.microsoft.com/office/drawing/2014/main" id="{A0D2A056-F001-487C-A2C7-F73BDCF79505}"/>
                </a:ext>
              </a:extLst>
            </p:cNvPr>
            <p:cNvSpPr>
              <a:spLocks noChangeArrowheads="1"/>
            </p:cNvSpPr>
            <p:nvPr/>
          </p:nvSpPr>
          <p:spPr bwMode="auto">
            <a:xfrm>
              <a:off x="5617" y="260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8" name="Oval 241">
              <a:extLst>
                <a:ext uri="{FF2B5EF4-FFF2-40B4-BE49-F238E27FC236}">
                  <a16:creationId xmlns:a16="http://schemas.microsoft.com/office/drawing/2014/main" id="{C41E5854-0B0B-44A6-8B1D-159F664B0823}"/>
                </a:ext>
              </a:extLst>
            </p:cNvPr>
            <p:cNvSpPr>
              <a:spLocks noChangeArrowheads="1"/>
            </p:cNvSpPr>
            <p:nvPr/>
          </p:nvSpPr>
          <p:spPr bwMode="auto">
            <a:xfrm>
              <a:off x="5640" y="260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9" name="Oval 242">
              <a:extLst>
                <a:ext uri="{FF2B5EF4-FFF2-40B4-BE49-F238E27FC236}">
                  <a16:creationId xmlns:a16="http://schemas.microsoft.com/office/drawing/2014/main" id="{F47753F8-D86F-4CB0-9504-0F1E66BFF5CE}"/>
                </a:ext>
              </a:extLst>
            </p:cNvPr>
            <p:cNvSpPr>
              <a:spLocks noChangeArrowheads="1"/>
            </p:cNvSpPr>
            <p:nvPr/>
          </p:nvSpPr>
          <p:spPr bwMode="auto">
            <a:xfrm>
              <a:off x="5682" y="2605"/>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0" name="Oval 243">
              <a:extLst>
                <a:ext uri="{FF2B5EF4-FFF2-40B4-BE49-F238E27FC236}">
                  <a16:creationId xmlns:a16="http://schemas.microsoft.com/office/drawing/2014/main" id="{E825C66D-683E-42B5-8C98-6EDB55961A4F}"/>
                </a:ext>
              </a:extLst>
            </p:cNvPr>
            <p:cNvSpPr>
              <a:spLocks noChangeArrowheads="1"/>
            </p:cNvSpPr>
            <p:nvPr/>
          </p:nvSpPr>
          <p:spPr bwMode="auto">
            <a:xfrm>
              <a:off x="5988" y="260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1" name="Oval 244">
              <a:extLst>
                <a:ext uri="{FF2B5EF4-FFF2-40B4-BE49-F238E27FC236}">
                  <a16:creationId xmlns:a16="http://schemas.microsoft.com/office/drawing/2014/main" id="{1DBB62A1-E276-4557-BB6A-0DF279C8266B}"/>
                </a:ext>
              </a:extLst>
            </p:cNvPr>
            <p:cNvSpPr>
              <a:spLocks noChangeArrowheads="1"/>
            </p:cNvSpPr>
            <p:nvPr/>
          </p:nvSpPr>
          <p:spPr bwMode="auto">
            <a:xfrm>
              <a:off x="6170" y="260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2" name="Oval 245">
              <a:extLst>
                <a:ext uri="{FF2B5EF4-FFF2-40B4-BE49-F238E27FC236}">
                  <a16:creationId xmlns:a16="http://schemas.microsoft.com/office/drawing/2014/main" id="{A479A820-370D-45AD-9E75-806F8C2C8324}"/>
                </a:ext>
              </a:extLst>
            </p:cNvPr>
            <p:cNvSpPr>
              <a:spLocks noChangeArrowheads="1"/>
            </p:cNvSpPr>
            <p:nvPr/>
          </p:nvSpPr>
          <p:spPr bwMode="auto">
            <a:xfrm>
              <a:off x="6186" y="260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3" name="Oval 246">
              <a:extLst>
                <a:ext uri="{FF2B5EF4-FFF2-40B4-BE49-F238E27FC236}">
                  <a16:creationId xmlns:a16="http://schemas.microsoft.com/office/drawing/2014/main" id="{EA712207-439E-4994-A42F-15E619C54667}"/>
                </a:ext>
              </a:extLst>
            </p:cNvPr>
            <p:cNvSpPr>
              <a:spLocks noChangeArrowheads="1"/>
            </p:cNvSpPr>
            <p:nvPr/>
          </p:nvSpPr>
          <p:spPr bwMode="auto">
            <a:xfrm>
              <a:off x="6270" y="260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4" name="Oval 247">
              <a:extLst>
                <a:ext uri="{FF2B5EF4-FFF2-40B4-BE49-F238E27FC236}">
                  <a16:creationId xmlns:a16="http://schemas.microsoft.com/office/drawing/2014/main" id="{A7D18902-9B71-4FC7-B344-7F7A61737175}"/>
                </a:ext>
              </a:extLst>
            </p:cNvPr>
            <p:cNvSpPr>
              <a:spLocks noChangeArrowheads="1"/>
            </p:cNvSpPr>
            <p:nvPr/>
          </p:nvSpPr>
          <p:spPr bwMode="auto">
            <a:xfrm>
              <a:off x="6290" y="260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5" name="Line 248">
              <a:extLst>
                <a:ext uri="{FF2B5EF4-FFF2-40B4-BE49-F238E27FC236}">
                  <a16:creationId xmlns:a16="http://schemas.microsoft.com/office/drawing/2014/main" id="{28014D7B-0E64-4A49-8890-DD260E4B94F5}"/>
                </a:ext>
              </a:extLst>
            </p:cNvPr>
            <p:cNvSpPr>
              <a:spLocks noChangeShapeType="1"/>
            </p:cNvSpPr>
            <p:nvPr/>
          </p:nvSpPr>
          <p:spPr bwMode="auto">
            <a:xfrm flipV="1">
              <a:off x="5370" y="2609"/>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16" name="Line 249">
              <a:extLst>
                <a:ext uri="{FF2B5EF4-FFF2-40B4-BE49-F238E27FC236}">
                  <a16:creationId xmlns:a16="http://schemas.microsoft.com/office/drawing/2014/main" id="{FD0734FA-C6D9-4979-B9B2-BA2B9B4FAFCF}"/>
                </a:ext>
              </a:extLst>
            </p:cNvPr>
            <p:cNvSpPr>
              <a:spLocks noChangeShapeType="1"/>
            </p:cNvSpPr>
            <p:nvPr/>
          </p:nvSpPr>
          <p:spPr bwMode="auto">
            <a:xfrm flipV="1">
              <a:off x="5623" y="2609"/>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17" name="Line 250">
              <a:extLst>
                <a:ext uri="{FF2B5EF4-FFF2-40B4-BE49-F238E27FC236}">
                  <a16:creationId xmlns:a16="http://schemas.microsoft.com/office/drawing/2014/main" id="{FEA611B2-3195-40E5-8211-E95FFD66604B}"/>
                </a:ext>
              </a:extLst>
            </p:cNvPr>
            <p:cNvSpPr>
              <a:spLocks noChangeShapeType="1"/>
            </p:cNvSpPr>
            <p:nvPr/>
          </p:nvSpPr>
          <p:spPr bwMode="auto">
            <a:xfrm flipV="1">
              <a:off x="5646" y="2609"/>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18" name="Line 251">
              <a:extLst>
                <a:ext uri="{FF2B5EF4-FFF2-40B4-BE49-F238E27FC236}">
                  <a16:creationId xmlns:a16="http://schemas.microsoft.com/office/drawing/2014/main" id="{19488A21-077D-4AF8-888E-A69F8FAD28AB}"/>
                </a:ext>
              </a:extLst>
            </p:cNvPr>
            <p:cNvSpPr>
              <a:spLocks noChangeShapeType="1"/>
            </p:cNvSpPr>
            <p:nvPr/>
          </p:nvSpPr>
          <p:spPr bwMode="auto">
            <a:xfrm flipV="1">
              <a:off x="5688" y="2609"/>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19" name="Line 252">
              <a:extLst>
                <a:ext uri="{FF2B5EF4-FFF2-40B4-BE49-F238E27FC236}">
                  <a16:creationId xmlns:a16="http://schemas.microsoft.com/office/drawing/2014/main" id="{37BD6475-BFA4-4109-952D-CEAF80FE598B}"/>
                </a:ext>
              </a:extLst>
            </p:cNvPr>
            <p:cNvSpPr>
              <a:spLocks noChangeShapeType="1"/>
            </p:cNvSpPr>
            <p:nvPr/>
          </p:nvSpPr>
          <p:spPr bwMode="auto">
            <a:xfrm flipV="1">
              <a:off x="5994" y="2609"/>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20" name="Line 253">
              <a:extLst>
                <a:ext uri="{FF2B5EF4-FFF2-40B4-BE49-F238E27FC236}">
                  <a16:creationId xmlns:a16="http://schemas.microsoft.com/office/drawing/2014/main" id="{7F88352A-9D6E-433A-A77B-510A0CCF7B8F}"/>
                </a:ext>
              </a:extLst>
            </p:cNvPr>
            <p:cNvSpPr>
              <a:spLocks noChangeShapeType="1"/>
            </p:cNvSpPr>
            <p:nvPr/>
          </p:nvSpPr>
          <p:spPr bwMode="auto">
            <a:xfrm flipV="1">
              <a:off x="6176" y="2609"/>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21" name="Line 254">
              <a:extLst>
                <a:ext uri="{FF2B5EF4-FFF2-40B4-BE49-F238E27FC236}">
                  <a16:creationId xmlns:a16="http://schemas.microsoft.com/office/drawing/2014/main" id="{3B913255-5FB7-45B1-8A1F-BD2E95246754}"/>
                </a:ext>
              </a:extLst>
            </p:cNvPr>
            <p:cNvSpPr>
              <a:spLocks noChangeShapeType="1"/>
            </p:cNvSpPr>
            <p:nvPr/>
          </p:nvSpPr>
          <p:spPr bwMode="auto">
            <a:xfrm flipV="1">
              <a:off x="6192" y="2609"/>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22" name="Line 255">
              <a:extLst>
                <a:ext uri="{FF2B5EF4-FFF2-40B4-BE49-F238E27FC236}">
                  <a16:creationId xmlns:a16="http://schemas.microsoft.com/office/drawing/2014/main" id="{63293B82-ADB7-438F-AC3D-F352A87D39B9}"/>
                </a:ext>
              </a:extLst>
            </p:cNvPr>
            <p:cNvSpPr>
              <a:spLocks noChangeShapeType="1"/>
            </p:cNvSpPr>
            <p:nvPr/>
          </p:nvSpPr>
          <p:spPr bwMode="auto">
            <a:xfrm flipV="1">
              <a:off x="6277" y="2609"/>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23" name="Line 256">
              <a:extLst>
                <a:ext uri="{FF2B5EF4-FFF2-40B4-BE49-F238E27FC236}">
                  <a16:creationId xmlns:a16="http://schemas.microsoft.com/office/drawing/2014/main" id="{E6C6CD31-EDD6-421B-B6AD-1CD4D308FC65}"/>
                </a:ext>
              </a:extLst>
            </p:cNvPr>
            <p:cNvSpPr>
              <a:spLocks noChangeShapeType="1"/>
            </p:cNvSpPr>
            <p:nvPr/>
          </p:nvSpPr>
          <p:spPr bwMode="auto">
            <a:xfrm flipV="1">
              <a:off x="6296" y="2609"/>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24" name="Oval 257">
              <a:extLst>
                <a:ext uri="{FF2B5EF4-FFF2-40B4-BE49-F238E27FC236}">
                  <a16:creationId xmlns:a16="http://schemas.microsoft.com/office/drawing/2014/main" id="{4ACEC821-9E93-405D-BF50-0EC2A4AE9BE6}"/>
                </a:ext>
              </a:extLst>
            </p:cNvPr>
            <p:cNvSpPr>
              <a:spLocks noChangeArrowheads="1"/>
            </p:cNvSpPr>
            <p:nvPr/>
          </p:nvSpPr>
          <p:spPr bwMode="auto">
            <a:xfrm>
              <a:off x="4983" y="2588"/>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5" name="Oval 258">
              <a:extLst>
                <a:ext uri="{FF2B5EF4-FFF2-40B4-BE49-F238E27FC236}">
                  <a16:creationId xmlns:a16="http://schemas.microsoft.com/office/drawing/2014/main" id="{9256D2B0-7BF4-4E76-8A5B-AF15884D2ED1}"/>
                </a:ext>
              </a:extLst>
            </p:cNvPr>
            <p:cNvSpPr>
              <a:spLocks noChangeArrowheads="1"/>
            </p:cNvSpPr>
            <p:nvPr/>
          </p:nvSpPr>
          <p:spPr bwMode="auto">
            <a:xfrm>
              <a:off x="5677" y="258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6" name="Oval 259">
              <a:extLst>
                <a:ext uri="{FF2B5EF4-FFF2-40B4-BE49-F238E27FC236}">
                  <a16:creationId xmlns:a16="http://schemas.microsoft.com/office/drawing/2014/main" id="{3EB64D7F-CF30-464C-9E48-104915C79E65}"/>
                </a:ext>
              </a:extLst>
            </p:cNvPr>
            <p:cNvSpPr>
              <a:spLocks noChangeArrowheads="1"/>
            </p:cNvSpPr>
            <p:nvPr/>
          </p:nvSpPr>
          <p:spPr bwMode="auto">
            <a:xfrm>
              <a:off x="5782" y="258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7" name="Line 260">
              <a:extLst>
                <a:ext uri="{FF2B5EF4-FFF2-40B4-BE49-F238E27FC236}">
                  <a16:creationId xmlns:a16="http://schemas.microsoft.com/office/drawing/2014/main" id="{879F0DB2-00A0-4A2B-B4E9-5028A629F3D4}"/>
                </a:ext>
              </a:extLst>
            </p:cNvPr>
            <p:cNvSpPr>
              <a:spLocks noChangeShapeType="1"/>
            </p:cNvSpPr>
            <p:nvPr/>
          </p:nvSpPr>
          <p:spPr bwMode="auto">
            <a:xfrm flipV="1">
              <a:off x="4989" y="2592"/>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28" name="Line 261">
              <a:extLst>
                <a:ext uri="{FF2B5EF4-FFF2-40B4-BE49-F238E27FC236}">
                  <a16:creationId xmlns:a16="http://schemas.microsoft.com/office/drawing/2014/main" id="{951C552C-C38A-42FB-878C-8811793917EA}"/>
                </a:ext>
              </a:extLst>
            </p:cNvPr>
            <p:cNvSpPr>
              <a:spLocks noChangeShapeType="1"/>
            </p:cNvSpPr>
            <p:nvPr/>
          </p:nvSpPr>
          <p:spPr bwMode="auto">
            <a:xfrm flipV="1">
              <a:off x="5683" y="2592"/>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29" name="Line 262">
              <a:extLst>
                <a:ext uri="{FF2B5EF4-FFF2-40B4-BE49-F238E27FC236}">
                  <a16:creationId xmlns:a16="http://schemas.microsoft.com/office/drawing/2014/main" id="{33022989-2F29-47A6-AB92-64D838E615BC}"/>
                </a:ext>
              </a:extLst>
            </p:cNvPr>
            <p:cNvSpPr>
              <a:spLocks noChangeShapeType="1"/>
            </p:cNvSpPr>
            <p:nvPr/>
          </p:nvSpPr>
          <p:spPr bwMode="auto">
            <a:xfrm flipV="1">
              <a:off x="5787" y="2592"/>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30" name="Oval 263">
              <a:extLst>
                <a:ext uri="{FF2B5EF4-FFF2-40B4-BE49-F238E27FC236}">
                  <a16:creationId xmlns:a16="http://schemas.microsoft.com/office/drawing/2014/main" id="{C0C9E7CE-4596-410D-9E8E-520D6333885A}"/>
                </a:ext>
              </a:extLst>
            </p:cNvPr>
            <p:cNvSpPr>
              <a:spLocks noChangeArrowheads="1"/>
            </p:cNvSpPr>
            <p:nvPr/>
          </p:nvSpPr>
          <p:spPr bwMode="auto">
            <a:xfrm>
              <a:off x="4281" y="2582"/>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1" name="Oval 264">
              <a:extLst>
                <a:ext uri="{FF2B5EF4-FFF2-40B4-BE49-F238E27FC236}">
                  <a16:creationId xmlns:a16="http://schemas.microsoft.com/office/drawing/2014/main" id="{C202DAD1-8B5C-4713-B42D-70FBF66A1E79}"/>
                </a:ext>
              </a:extLst>
            </p:cNvPr>
            <p:cNvSpPr>
              <a:spLocks noChangeArrowheads="1"/>
            </p:cNvSpPr>
            <p:nvPr/>
          </p:nvSpPr>
          <p:spPr bwMode="auto">
            <a:xfrm>
              <a:off x="4386" y="2582"/>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2" name="Oval 265">
              <a:extLst>
                <a:ext uri="{FF2B5EF4-FFF2-40B4-BE49-F238E27FC236}">
                  <a16:creationId xmlns:a16="http://schemas.microsoft.com/office/drawing/2014/main" id="{03D70F53-A733-4EF0-9A7F-349DF5627ECA}"/>
                </a:ext>
              </a:extLst>
            </p:cNvPr>
            <p:cNvSpPr>
              <a:spLocks noChangeArrowheads="1"/>
            </p:cNvSpPr>
            <p:nvPr/>
          </p:nvSpPr>
          <p:spPr bwMode="auto">
            <a:xfrm>
              <a:off x="6274" y="2582"/>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3" name="Oval 266">
              <a:extLst>
                <a:ext uri="{FF2B5EF4-FFF2-40B4-BE49-F238E27FC236}">
                  <a16:creationId xmlns:a16="http://schemas.microsoft.com/office/drawing/2014/main" id="{B018D60D-D788-4E5F-80B1-1412B8F2EAC5}"/>
                </a:ext>
              </a:extLst>
            </p:cNvPr>
            <p:cNvSpPr>
              <a:spLocks noChangeArrowheads="1"/>
            </p:cNvSpPr>
            <p:nvPr/>
          </p:nvSpPr>
          <p:spPr bwMode="auto">
            <a:xfrm>
              <a:off x="6449" y="2582"/>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4" name="Line 267">
              <a:extLst>
                <a:ext uri="{FF2B5EF4-FFF2-40B4-BE49-F238E27FC236}">
                  <a16:creationId xmlns:a16="http://schemas.microsoft.com/office/drawing/2014/main" id="{640E5E14-2C07-4735-8428-31ECA3A2E7DA}"/>
                </a:ext>
              </a:extLst>
            </p:cNvPr>
            <p:cNvSpPr>
              <a:spLocks noChangeShapeType="1"/>
            </p:cNvSpPr>
            <p:nvPr/>
          </p:nvSpPr>
          <p:spPr bwMode="auto">
            <a:xfrm flipV="1">
              <a:off x="4288" y="258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35" name="Line 268">
              <a:extLst>
                <a:ext uri="{FF2B5EF4-FFF2-40B4-BE49-F238E27FC236}">
                  <a16:creationId xmlns:a16="http://schemas.microsoft.com/office/drawing/2014/main" id="{0E7129DD-B720-4060-8E8B-74C7E923D04E}"/>
                </a:ext>
              </a:extLst>
            </p:cNvPr>
            <p:cNvSpPr>
              <a:spLocks noChangeShapeType="1"/>
            </p:cNvSpPr>
            <p:nvPr/>
          </p:nvSpPr>
          <p:spPr bwMode="auto">
            <a:xfrm flipV="1">
              <a:off x="4392" y="258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36" name="Line 269">
              <a:extLst>
                <a:ext uri="{FF2B5EF4-FFF2-40B4-BE49-F238E27FC236}">
                  <a16:creationId xmlns:a16="http://schemas.microsoft.com/office/drawing/2014/main" id="{C02044D6-4683-49E9-952A-1575E5853F99}"/>
                </a:ext>
              </a:extLst>
            </p:cNvPr>
            <p:cNvSpPr>
              <a:spLocks noChangeShapeType="1"/>
            </p:cNvSpPr>
            <p:nvPr/>
          </p:nvSpPr>
          <p:spPr bwMode="auto">
            <a:xfrm flipV="1">
              <a:off x="6280" y="258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37" name="Line 270">
              <a:extLst>
                <a:ext uri="{FF2B5EF4-FFF2-40B4-BE49-F238E27FC236}">
                  <a16:creationId xmlns:a16="http://schemas.microsoft.com/office/drawing/2014/main" id="{7BFC8ACE-D063-4F91-9B8C-B26AEB916E56}"/>
                </a:ext>
              </a:extLst>
            </p:cNvPr>
            <p:cNvSpPr>
              <a:spLocks noChangeShapeType="1"/>
            </p:cNvSpPr>
            <p:nvPr/>
          </p:nvSpPr>
          <p:spPr bwMode="auto">
            <a:xfrm flipV="1">
              <a:off x="6455" y="258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38" name="Oval 271">
              <a:extLst>
                <a:ext uri="{FF2B5EF4-FFF2-40B4-BE49-F238E27FC236}">
                  <a16:creationId xmlns:a16="http://schemas.microsoft.com/office/drawing/2014/main" id="{66BA15BB-D26A-4F86-88C3-B64E3B8F750B}"/>
                </a:ext>
              </a:extLst>
            </p:cNvPr>
            <p:cNvSpPr>
              <a:spLocks noChangeArrowheads="1"/>
            </p:cNvSpPr>
            <p:nvPr/>
          </p:nvSpPr>
          <p:spPr bwMode="auto">
            <a:xfrm>
              <a:off x="6516" y="255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9" name="Line 272">
              <a:extLst>
                <a:ext uri="{FF2B5EF4-FFF2-40B4-BE49-F238E27FC236}">
                  <a16:creationId xmlns:a16="http://schemas.microsoft.com/office/drawing/2014/main" id="{5E6596EE-5AC0-4F12-BBC5-EB959B4BABEC}"/>
                </a:ext>
              </a:extLst>
            </p:cNvPr>
            <p:cNvSpPr>
              <a:spLocks noChangeShapeType="1"/>
            </p:cNvSpPr>
            <p:nvPr/>
          </p:nvSpPr>
          <p:spPr bwMode="auto">
            <a:xfrm flipV="1">
              <a:off x="6522" y="256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40" name="Oval 273">
              <a:extLst>
                <a:ext uri="{FF2B5EF4-FFF2-40B4-BE49-F238E27FC236}">
                  <a16:creationId xmlns:a16="http://schemas.microsoft.com/office/drawing/2014/main" id="{8AB07B2F-4A2F-4386-A846-7B87A0C512DF}"/>
                </a:ext>
              </a:extLst>
            </p:cNvPr>
            <p:cNvSpPr>
              <a:spLocks noChangeArrowheads="1"/>
            </p:cNvSpPr>
            <p:nvPr/>
          </p:nvSpPr>
          <p:spPr bwMode="auto">
            <a:xfrm>
              <a:off x="6368" y="2536"/>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1" name="Line 274">
              <a:extLst>
                <a:ext uri="{FF2B5EF4-FFF2-40B4-BE49-F238E27FC236}">
                  <a16:creationId xmlns:a16="http://schemas.microsoft.com/office/drawing/2014/main" id="{9F6F005C-EB36-40F2-8495-B7BF66BD1D7F}"/>
                </a:ext>
              </a:extLst>
            </p:cNvPr>
            <p:cNvSpPr>
              <a:spLocks noChangeShapeType="1"/>
            </p:cNvSpPr>
            <p:nvPr/>
          </p:nvSpPr>
          <p:spPr bwMode="auto">
            <a:xfrm flipV="1">
              <a:off x="6374" y="253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42" name="Oval 275">
              <a:extLst>
                <a:ext uri="{FF2B5EF4-FFF2-40B4-BE49-F238E27FC236}">
                  <a16:creationId xmlns:a16="http://schemas.microsoft.com/office/drawing/2014/main" id="{A39D7086-3397-4B93-8A89-D529AA21C7B5}"/>
                </a:ext>
              </a:extLst>
            </p:cNvPr>
            <p:cNvSpPr>
              <a:spLocks noChangeArrowheads="1"/>
            </p:cNvSpPr>
            <p:nvPr/>
          </p:nvSpPr>
          <p:spPr bwMode="auto">
            <a:xfrm>
              <a:off x="5322" y="2530"/>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3" name="Line 276">
              <a:extLst>
                <a:ext uri="{FF2B5EF4-FFF2-40B4-BE49-F238E27FC236}">
                  <a16:creationId xmlns:a16="http://schemas.microsoft.com/office/drawing/2014/main" id="{CA5F010C-BB92-4928-A776-26CEA9134B8D}"/>
                </a:ext>
              </a:extLst>
            </p:cNvPr>
            <p:cNvSpPr>
              <a:spLocks noChangeShapeType="1"/>
            </p:cNvSpPr>
            <p:nvPr/>
          </p:nvSpPr>
          <p:spPr bwMode="auto">
            <a:xfrm flipV="1">
              <a:off x="5328" y="253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44" name="Oval 277">
              <a:extLst>
                <a:ext uri="{FF2B5EF4-FFF2-40B4-BE49-F238E27FC236}">
                  <a16:creationId xmlns:a16="http://schemas.microsoft.com/office/drawing/2014/main" id="{B7A6A214-DC81-4F9C-8AD5-332E1D88F11E}"/>
                </a:ext>
              </a:extLst>
            </p:cNvPr>
            <p:cNvSpPr>
              <a:spLocks noChangeArrowheads="1"/>
            </p:cNvSpPr>
            <p:nvPr/>
          </p:nvSpPr>
          <p:spPr bwMode="auto">
            <a:xfrm>
              <a:off x="5612" y="2513"/>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5" name="Oval 278">
              <a:extLst>
                <a:ext uri="{FF2B5EF4-FFF2-40B4-BE49-F238E27FC236}">
                  <a16:creationId xmlns:a16="http://schemas.microsoft.com/office/drawing/2014/main" id="{738F036E-803D-43B6-926A-E619C67D9C8E}"/>
                </a:ext>
              </a:extLst>
            </p:cNvPr>
            <p:cNvSpPr>
              <a:spLocks noChangeArrowheads="1"/>
            </p:cNvSpPr>
            <p:nvPr/>
          </p:nvSpPr>
          <p:spPr bwMode="auto">
            <a:xfrm>
              <a:off x="5964" y="2513"/>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6" name="Oval 279">
              <a:extLst>
                <a:ext uri="{FF2B5EF4-FFF2-40B4-BE49-F238E27FC236}">
                  <a16:creationId xmlns:a16="http://schemas.microsoft.com/office/drawing/2014/main" id="{F998E8B8-3603-4B82-BFC8-C9137C2C8076}"/>
                </a:ext>
              </a:extLst>
            </p:cNvPr>
            <p:cNvSpPr>
              <a:spLocks noChangeArrowheads="1"/>
            </p:cNvSpPr>
            <p:nvPr/>
          </p:nvSpPr>
          <p:spPr bwMode="auto">
            <a:xfrm>
              <a:off x="6036" y="2513"/>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7" name="Oval 280">
              <a:extLst>
                <a:ext uri="{FF2B5EF4-FFF2-40B4-BE49-F238E27FC236}">
                  <a16:creationId xmlns:a16="http://schemas.microsoft.com/office/drawing/2014/main" id="{552B212A-BCAB-47DA-8C61-ABE506B92709}"/>
                </a:ext>
              </a:extLst>
            </p:cNvPr>
            <p:cNvSpPr>
              <a:spLocks noChangeArrowheads="1"/>
            </p:cNvSpPr>
            <p:nvPr/>
          </p:nvSpPr>
          <p:spPr bwMode="auto">
            <a:xfrm>
              <a:off x="6080" y="2513"/>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8" name="Oval 281">
              <a:extLst>
                <a:ext uri="{FF2B5EF4-FFF2-40B4-BE49-F238E27FC236}">
                  <a16:creationId xmlns:a16="http://schemas.microsoft.com/office/drawing/2014/main" id="{F60015EC-E305-47FB-B504-44FE1BEA6447}"/>
                </a:ext>
              </a:extLst>
            </p:cNvPr>
            <p:cNvSpPr>
              <a:spLocks noChangeArrowheads="1"/>
            </p:cNvSpPr>
            <p:nvPr/>
          </p:nvSpPr>
          <p:spPr bwMode="auto">
            <a:xfrm>
              <a:off x="6134" y="2513"/>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9" name="Oval 282">
              <a:extLst>
                <a:ext uri="{FF2B5EF4-FFF2-40B4-BE49-F238E27FC236}">
                  <a16:creationId xmlns:a16="http://schemas.microsoft.com/office/drawing/2014/main" id="{7FE69AC5-64DF-469C-844D-5455E2ED69D9}"/>
                </a:ext>
              </a:extLst>
            </p:cNvPr>
            <p:cNvSpPr>
              <a:spLocks noChangeArrowheads="1"/>
            </p:cNvSpPr>
            <p:nvPr/>
          </p:nvSpPr>
          <p:spPr bwMode="auto">
            <a:xfrm>
              <a:off x="6182" y="2513"/>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0" name="Line 283">
              <a:extLst>
                <a:ext uri="{FF2B5EF4-FFF2-40B4-BE49-F238E27FC236}">
                  <a16:creationId xmlns:a16="http://schemas.microsoft.com/office/drawing/2014/main" id="{06FFF4D3-FE45-4188-8EA4-3AB6939262F4}"/>
                </a:ext>
              </a:extLst>
            </p:cNvPr>
            <p:cNvSpPr>
              <a:spLocks noChangeShapeType="1"/>
            </p:cNvSpPr>
            <p:nvPr/>
          </p:nvSpPr>
          <p:spPr bwMode="auto">
            <a:xfrm flipV="1">
              <a:off x="5618" y="251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51" name="Line 284">
              <a:extLst>
                <a:ext uri="{FF2B5EF4-FFF2-40B4-BE49-F238E27FC236}">
                  <a16:creationId xmlns:a16="http://schemas.microsoft.com/office/drawing/2014/main" id="{ECD2855C-816F-471A-B628-5BC6EAC7F7B9}"/>
                </a:ext>
              </a:extLst>
            </p:cNvPr>
            <p:cNvSpPr>
              <a:spLocks noChangeShapeType="1"/>
            </p:cNvSpPr>
            <p:nvPr/>
          </p:nvSpPr>
          <p:spPr bwMode="auto">
            <a:xfrm flipV="1">
              <a:off x="5970" y="251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52" name="Line 285">
              <a:extLst>
                <a:ext uri="{FF2B5EF4-FFF2-40B4-BE49-F238E27FC236}">
                  <a16:creationId xmlns:a16="http://schemas.microsoft.com/office/drawing/2014/main" id="{CFED8C81-32C8-459C-9AC7-678BFADC1466}"/>
                </a:ext>
              </a:extLst>
            </p:cNvPr>
            <p:cNvSpPr>
              <a:spLocks noChangeShapeType="1"/>
            </p:cNvSpPr>
            <p:nvPr/>
          </p:nvSpPr>
          <p:spPr bwMode="auto">
            <a:xfrm flipV="1">
              <a:off x="6042" y="251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53" name="Line 286">
              <a:extLst>
                <a:ext uri="{FF2B5EF4-FFF2-40B4-BE49-F238E27FC236}">
                  <a16:creationId xmlns:a16="http://schemas.microsoft.com/office/drawing/2014/main" id="{0163F3E6-EB64-4D09-921A-98670FE96AF4}"/>
                </a:ext>
              </a:extLst>
            </p:cNvPr>
            <p:cNvSpPr>
              <a:spLocks noChangeShapeType="1"/>
            </p:cNvSpPr>
            <p:nvPr/>
          </p:nvSpPr>
          <p:spPr bwMode="auto">
            <a:xfrm flipV="1">
              <a:off x="6086" y="251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54" name="Line 287">
              <a:extLst>
                <a:ext uri="{FF2B5EF4-FFF2-40B4-BE49-F238E27FC236}">
                  <a16:creationId xmlns:a16="http://schemas.microsoft.com/office/drawing/2014/main" id="{1CF3C67C-477E-4C40-9B9F-D9BC89E3D7FB}"/>
                </a:ext>
              </a:extLst>
            </p:cNvPr>
            <p:cNvSpPr>
              <a:spLocks noChangeShapeType="1"/>
            </p:cNvSpPr>
            <p:nvPr/>
          </p:nvSpPr>
          <p:spPr bwMode="auto">
            <a:xfrm flipV="1">
              <a:off x="6140" y="251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55" name="Line 288">
              <a:extLst>
                <a:ext uri="{FF2B5EF4-FFF2-40B4-BE49-F238E27FC236}">
                  <a16:creationId xmlns:a16="http://schemas.microsoft.com/office/drawing/2014/main" id="{33B68A4F-2021-4B88-8179-441AA0D26EC6}"/>
                </a:ext>
              </a:extLst>
            </p:cNvPr>
            <p:cNvSpPr>
              <a:spLocks noChangeShapeType="1"/>
            </p:cNvSpPr>
            <p:nvPr/>
          </p:nvSpPr>
          <p:spPr bwMode="auto">
            <a:xfrm flipV="1">
              <a:off x="6188" y="251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56" name="Oval 289">
              <a:extLst>
                <a:ext uri="{FF2B5EF4-FFF2-40B4-BE49-F238E27FC236}">
                  <a16:creationId xmlns:a16="http://schemas.microsoft.com/office/drawing/2014/main" id="{EBF8FE22-DB31-4A07-A9FF-47712F43A150}"/>
                </a:ext>
              </a:extLst>
            </p:cNvPr>
            <p:cNvSpPr>
              <a:spLocks noChangeArrowheads="1"/>
            </p:cNvSpPr>
            <p:nvPr/>
          </p:nvSpPr>
          <p:spPr bwMode="auto">
            <a:xfrm>
              <a:off x="6789" y="249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7" name="Line 290">
              <a:extLst>
                <a:ext uri="{FF2B5EF4-FFF2-40B4-BE49-F238E27FC236}">
                  <a16:creationId xmlns:a16="http://schemas.microsoft.com/office/drawing/2014/main" id="{586E1F4E-587D-437D-9DC8-9EAF30820216}"/>
                </a:ext>
              </a:extLst>
            </p:cNvPr>
            <p:cNvSpPr>
              <a:spLocks noChangeShapeType="1"/>
            </p:cNvSpPr>
            <p:nvPr/>
          </p:nvSpPr>
          <p:spPr bwMode="auto">
            <a:xfrm flipV="1">
              <a:off x="6795" y="249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58" name="Oval 291">
              <a:extLst>
                <a:ext uri="{FF2B5EF4-FFF2-40B4-BE49-F238E27FC236}">
                  <a16:creationId xmlns:a16="http://schemas.microsoft.com/office/drawing/2014/main" id="{EEF5B677-FA66-46B8-9EAB-4EC54226A0FF}"/>
                </a:ext>
              </a:extLst>
            </p:cNvPr>
            <p:cNvSpPr>
              <a:spLocks noChangeArrowheads="1"/>
            </p:cNvSpPr>
            <p:nvPr/>
          </p:nvSpPr>
          <p:spPr bwMode="auto">
            <a:xfrm>
              <a:off x="6588" y="2484"/>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9" name="Line 292">
              <a:extLst>
                <a:ext uri="{FF2B5EF4-FFF2-40B4-BE49-F238E27FC236}">
                  <a16:creationId xmlns:a16="http://schemas.microsoft.com/office/drawing/2014/main" id="{BBE11011-0DD3-4577-9E48-2DC594F1694A}"/>
                </a:ext>
              </a:extLst>
            </p:cNvPr>
            <p:cNvSpPr>
              <a:spLocks noChangeShapeType="1"/>
            </p:cNvSpPr>
            <p:nvPr/>
          </p:nvSpPr>
          <p:spPr bwMode="auto">
            <a:xfrm flipV="1">
              <a:off x="6594" y="2487"/>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0" name="Oval 293">
              <a:extLst>
                <a:ext uri="{FF2B5EF4-FFF2-40B4-BE49-F238E27FC236}">
                  <a16:creationId xmlns:a16="http://schemas.microsoft.com/office/drawing/2014/main" id="{55CF2E01-2BE1-4D99-839B-8AAC4A218D9C}"/>
                </a:ext>
              </a:extLst>
            </p:cNvPr>
            <p:cNvSpPr>
              <a:spLocks noChangeArrowheads="1"/>
            </p:cNvSpPr>
            <p:nvPr/>
          </p:nvSpPr>
          <p:spPr bwMode="auto">
            <a:xfrm>
              <a:off x="5890" y="247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1" name="Line 294">
              <a:extLst>
                <a:ext uri="{FF2B5EF4-FFF2-40B4-BE49-F238E27FC236}">
                  <a16:creationId xmlns:a16="http://schemas.microsoft.com/office/drawing/2014/main" id="{01D69FFA-E7F3-486C-8831-003BBDFDC4E5}"/>
                </a:ext>
              </a:extLst>
            </p:cNvPr>
            <p:cNvSpPr>
              <a:spLocks noChangeShapeType="1"/>
            </p:cNvSpPr>
            <p:nvPr/>
          </p:nvSpPr>
          <p:spPr bwMode="auto">
            <a:xfrm flipV="1">
              <a:off x="5896" y="248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2" name="Oval 295">
              <a:extLst>
                <a:ext uri="{FF2B5EF4-FFF2-40B4-BE49-F238E27FC236}">
                  <a16:creationId xmlns:a16="http://schemas.microsoft.com/office/drawing/2014/main" id="{9343A4BB-7F96-4F91-81FB-CC61414AE7E4}"/>
                </a:ext>
              </a:extLst>
            </p:cNvPr>
            <p:cNvSpPr>
              <a:spLocks noChangeArrowheads="1"/>
            </p:cNvSpPr>
            <p:nvPr/>
          </p:nvSpPr>
          <p:spPr bwMode="auto">
            <a:xfrm>
              <a:off x="4370" y="2472"/>
              <a:ext cx="11"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3" name="Line 296">
              <a:extLst>
                <a:ext uri="{FF2B5EF4-FFF2-40B4-BE49-F238E27FC236}">
                  <a16:creationId xmlns:a16="http://schemas.microsoft.com/office/drawing/2014/main" id="{6A1877D9-C188-447F-8D7A-96C8F9915D0A}"/>
                </a:ext>
              </a:extLst>
            </p:cNvPr>
            <p:cNvSpPr>
              <a:spLocks noChangeShapeType="1"/>
            </p:cNvSpPr>
            <p:nvPr/>
          </p:nvSpPr>
          <p:spPr bwMode="auto">
            <a:xfrm flipV="1">
              <a:off x="4375" y="2476"/>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4" name="Oval 297">
              <a:extLst>
                <a:ext uri="{FF2B5EF4-FFF2-40B4-BE49-F238E27FC236}">
                  <a16:creationId xmlns:a16="http://schemas.microsoft.com/office/drawing/2014/main" id="{1AB10061-A748-4331-8C80-B41D895EB907}"/>
                </a:ext>
              </a:extLst>
            </p:cNvPr>
            <p:cNvSpPr>
              <a:spLocks noChangeArrowheads="1"/>
            </p:cNvSpPr>
            <p:nvPr/>
          </p:nvSpPr>
          <p:spPr bwMode="auto">
            <a:xfrm>
              <a:off x="4756" y="2467"/>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5" name="Oval 298">
              <a:extLst>
                <a:ext uri="{FF2B5EF4-FFF2-40B4-BE49-F238E27FC236}">
                  <a16:creationId xmlns:a16="http://schemas.microsoft.com/office/drawing/2014/main" id="{9129E76A-AC3A-4206-A9D8-28DE90430394}"/>
                </a:ext>
              </a:extLst>
            </p:cNvPr>
            <p:cNvSpPr>
              <a:spLocks noChangeArrowheads="1"/>
            </p:cNvSpPr>
            <p:nvPr/>
          </p:nvSpPr>
          <p:spPr bwMode="auto">
            <a:xfrm>
              <a:off x="5007" y="2467"/>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6" name="Oval 299">
              <a:extLst>
                <a:ext uri="{FF2B5EF4-FFF2-40B4-BE49-F238E27FC236}">
                  <a16:creationId xmlns:a16="http://schemas.microsoft.com/office/drawing/2014/main" id="{635AD0FD-0200-4CF0-9BE2-92A2EB80BDE7}"/>
                </a:ext>
              </a:extLst>
            </p:cNvPr>
            <p:cNvSpPr>
              <a:spLocks noChangeArrowheads="1"/>
            </p:cNvSpPr>
            <p:nvPr/>
          </p:nvSpPr>
          <p:spPr bwMode="auto">
            <a:xfrm>
              <a:off x="5089" y="2467"/>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7" name="Line 300">
              <a:extLst>
                <a:ext uri="{FF2B5EF4-FFF2-40B4-BE49-F238E27FC236}">
                  <a16:creationId xmlns:a16="http://schemas.microsoft.com/office/drawing/2014/main" id="{47AE70CA-EC1E-4320-8913-70B6C2352D91}"/>
                </a:ext>
              </a:extLst>
            </p:cNvPr>
            <p:cNvSpPr>
              <a:spLocks noChangeShapeType="1"/>
            </p:cNvSpPr>
            <p:nvPr/>
          </p:nvSpPr>
          <p:spPr bwMode="auto">
            <a:xfrm flipV="1">
              <a:off x="4762" y="247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8" name="Line 301">
              <a:extLst>
                <a:ext uri="{FF2B5EF4-FFF2-40B4-BE49-F238E27FC236}">
                  <a16:creationId xmlns:a16="http://schemas.microsoft.com/office/drawing/2014/main" id="{3CE53B0B-22F8-48E2-A0F7-727220704789}"/>
                </a:ext>
              </a:extLst>
            </p:cNvPr>
            <p:cNvSpPr>
              <a:spLocks noChangeShapeType="1"/>
            </p:cNvSpPr>
            <p:nvPr/>
          </p:nvSpPr>
          <p:spPr bwMode="auto">
            <a:xfrm flipV="1">
              <a:off x="5013" y="247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9" name="Line 302">
              <a:extLst>
                <a:ext uri="{FF2B5EF4-FFF2-40B4-BE49-F238E27FC236}">
                  <a16:creationId xmlns:a16="http://schemas.microsoft.com/office/drawing/2014/main" id="{84F542A9-E8F2-40E2-96B7-62A95D15B29E}"/>
                </a:ext>
              </a:extLst>
            </p:cNvPr>
            <p:cNvSpPr>
              <a:spLocks noChangeShapeType="1"/>
            </p:cNvSpPr>
            <p:nvPr/>
          </p:nvSpPr>
          <p:spPr bwMode="auto">
            <a:xfrm flipV="1">
              <a:off x="5095" y="247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70" name="Oval 303">
              <a:extLst>
                <a:ext uri="{FF2B5EF4-FFF2-40B4-BE49-F238E27FC236}">
                  <a16:creationId xmlns:a16="http://schemas.microsoft.com/office/drawing/2014/main" id="{EA63F6BB-A958-4471-82DB-638FAB5D1248}"/>
                </a:ext>
              </a:extLst>
            </p:cNvPr>
            <p:cNvSpPr>
              <a:spLocks noChangeArrowheads="1"/>
            </p:cNvSpPr>
            <p:nvPr/>
          </p:nvSpPr>
          <p:spPr bwMode="auto">
            <a:xfrm>
              <a:off x="5932" y="242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1" name="Line 304">
              <a:extLst>
                <a:ext uri="{FF2B5EF4-FFF2-40B4-BE49-F238E27FC236}">
                  <a16:creationId xmlns:a16="http://schemas.microsoft.com/office/drawing/2014/main" id="{3FEEB2BF-1E3D-45DE-9177-F9E82DBFCF55}"/>
                </a:ext>
              </a:extLst>
            </p:cNvPr>
            <p:cNvSpPr>
              <a:spLocks noChangeShapeType="1"/>
            </p:cNvSpPr>
            <p:nvPr/>
          </p:nvSpPr>
          <p:spPr bwMode="auto">
            <a:xfrm flipV="1">
              <a:off x="5938" y="242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72" name="Oval 305">
              <a:extLst>
                <a:ext uri="{FF2B5EF4-FFF2-40B4-BE49-F238E27FC236}">
                  <a16:creationId xmlns:a16="http://schemas.microsoft.com/office/drawing/2014/main" id="{A93F1E04-E71B-4FF0-A4CC-854C44634832}"/>
                </a:ext>
              </a:extLst>
            </p:cNvPr>
            <p:cNvSpPr>
              <a:spLocks noChangeArrowheads="1"/>
            </p:cNvSpPr>
            <p:nvPr/>
          </p:nvSpPr>
          <p:spPr bwMode="auto">
            <a:xfrm>
              <a:off x="6063" y="2415"/>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3" name="Line 306">
              <a:extLst>
                <a:ext uri="{FF2B5EF4-FFF2-40B4-BE49-F238E27FC236}">
                  <a16:creationId xmlns:a16="http://schemas.microsoft.com/office/drawing/2014/main" id="{E3CBB18C-88FC-4127-8167-BFA5346FB3C0}"/>
                </a:ext>
              </a:extLst>
            </p:cNvPr>
            <p:cNvSpPr>
              <a:spLocks noChangeShapeType="1"/>
            </p:cNvSpPr>
            <p:nvPr/>
          </p:nvSpPr>
          <p:spPr bwMode="auto">
            <a:xfrm flipV="1">
              <a:off x="6069" y="2418"/>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74" name="Oval 307">
              <a:extLst>
                <a:ext uri="{FF2B5EF4-FFF2-40B4-BE49-F238E27FC236}">
                  <a16:creationId xmlns:a16="http://schemas.microsoft.com/office/drawing/2014/main" id="{7096340B-7194-401A-ABC9-093D939C50CF}"/>
                </a:ext>
              </a:extLst>
            </p:cNvPr>
            <p:cNvSpPr>
              <a:spLocks noChangeArrowheads="1"/>
            </p:cNvSpPr>
            <p:nvPr/>
          </p:nvSpPr>
          <p:spPr bwMode="auto">
            <a:xfrm>
              <a:off x="4776" y="240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5" name="Line 308">
              <a:extLst>
                <a:ext uri="{FF2B5EF4-FFF2-40B4-BE49-F238E27FC236}">
                  <a16:creationId xmlns:a16="http://schemas.microsoft.com/office/drawing/2014/main" id="{6E72761A-E6B2-47B1-A207-05B31DA5C521}"/>
                </a:ext>
              </a:extLst>
            </p:cNvPr>
            <p:cNvSpPr>
              <a:spLocks noChangeShapeType="1"/>
            </p:cNvSpPr>
            <p:nvPr/>
          </p:nvSpPr>
          <p:spPr bwMode="auto">
            <a:xfrm flipV="1">
              <a:off x="4782" y="241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76" name="Oval 309">
              <a:extLst>
                <a:ext uri="{FF2B5EF4-FFF2-40B4-BE49-F238E27FC236}">
                  <a16:creationId xmlns:a16="http://schemas.microsoft.com/office/drawing/2014/main" id="{FF1D3450-25B8-4E40-85B9-00091AD5D7EE}"/>
                </a:ext>
              </a:extLst>
            </p:cNvPr>
            <p:cNvSpPr>
              <a:spLocks noChangeArrowheads="1"/>
            </p:cNvSpPr>
            <p:nvPr/>
          </p:nvSpPr>
          <p:spPr bwMode="auto">
            <a:xfrm>
              <a:off x="6537" y="2403"/>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7" name="Line 310">
              <a:extLst>
                <a:ext uri="{FF2B5EF4-FFF2-40B4-BE49-F238E27FC236}">
                  <a16:creationId xmlns:a16="http://schemas.microsoft.com/office/drawing/2014/main" id="{688B428E-AA6F-4B6B-94D3-6A8AF499C639}"/>
                </a:ext>
              </a:extLst>
            </p:cNvPr>
            <p:cNvSpPr>
              <a:spLocks noChangeShapeType="1"/>
            </p:cNvSpPr>
            <p:nvPr/>
          </p:nvSpPr>
          <p:spPr bwMode="auto">
            <a:xfrm flipV="1">
              <a:off x="6543" y="240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78" name="Oval 311">
              <a:extLst>
                <a:ext uri="{FF2B5EF4-FFF2-40B4-BE49-F238E27FC236}">
                  <a16:creationId xmlns:a16="http://schemas.microsoft.com/office/drawing/2014/main" id="{47AFE807-E0DF-44F4-BB03-F3BC6D87FF27}"/>
                </a:ext>
              </a:extLst>
            </p:cNvPr>
            <p:cNvSpPr>
              <a:spLocks noChangeArrowheads="1"/>
            </p:cNvSpPr>
            <p:nvPr/>
          </p:nvSpPr>
          <p:spPr bwMode="auto">
            <a:xfrm>
              <a:off x="4942" y="238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9" name="Oval 312">
              <a:extLst>
                <a:ext uri="{FF2B5EF4-FFF2-40B4-BE49-F238E27FC236}">
                  <a16:creationId xmlns:a16="http://schemas.microsoft.com/office/drawing/2014/main" id="{30FF75BD-DDAA-4BB0-B3A9-80695CCD4AD0}"/>
                </a:ext>
              </a:extLst>
            </p:cNvPr>
            <p:cNvSpPr>
              <a:spLocks noChangeArrowheads="1"/>
            </p:cNvSpPr>
            <p:nvPr/>
          </p:nvSpPr>
          <p:spPr bwMode="auto">
            <a:xfrm>
              <a:off x="5052" y="238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0" name="Oval 313">
              <a:extLst>
                <a:ext uri="{FF2B5EF4-FFF2-40B4-BE49-F238E27FC236}">
                  <a16:creationId xmlns:a16="http://schemas.microsoft.com/office/drawing/2014/main" id="{1C200D47-8A66-4DF0-9C60-75628E595D5D}"/>
                </a:ext>
              </a:extLst>
            </p:cNvPr>
            <p:cNvSpPr>
              <a:spLocks noChangeArrowheads="1"/>
            </p:cNvSpPr>
            <p:nvPr/>
          </p:nvSpPr>
          <p:spPr bwMode="auto">
            <a:xfrm>
              <a:off x="5092" y="238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1" name="Line 314">
              <a:extLst>
                <a:ext uri="{FF2B5EF4-FFF2-40B4-BE49-F238E27FC236}">
                  <a16:creationId xmlns:a16="http://schemas.microsoft.com/office/drawing/2014/main" id="{5C3CA785-2EE4-4D8A-A1EE-2BB9479182F0}"/>
                </a:ext>
              </a:extLst>
            </p:cNvPr>
            <p:cNvSpPr>
              <a:spLocks noChangeShapeType="1"/>
            </p:cNvSpPr>
            <p:nvPr/>
          </p:nvSpPr>
          <p:spPr bwMode="auto">
            <a:xfrm flipV="1">
              <a:off x="4948" y="238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82" name="Line 315">
              <a:extLst>
                <a:ext uri="{FF2B5EF4-FFF2-40B4-BE49-F238E27FC236}">
                  <a16:creationId xmlns:a16="http://schemas.microsoft.com/office/drawing/2014/main" id="{40BDD8E1-4CF4-4E53-85F1-52EA66410269}"/>
                </a:ext>
              </a:extLst>
            </p:cNvPr>
            <p:cNvSpPr>
              <a:spLocks noChangeShapeType="1"/>
            </p:cNvSpPr>
            <p:nvPr/>
          </p:nvSpPr>
          <p:spPr bwMode="auto">
            <a:xfrm flipV="1">
              <a:off x="5058" y="238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83" name="Line 316">
              <a:extLst>
                <a:ext uri="{FF2B5EF4-FFF2-40B4-BE49-F238E27FC236}">
                  <a16:creationId xmlns:a16="http://schemas.microsoft.com/office/drawing/2014/main" id="{E6C6EF3D-0689-444A-983F-6BE0155F39FD}"/>
                </a:ext>
              </a:extLst>
            </p:cNvPr>
            <p:cNvSpPr>
              <a:spLocks noChangeShapeType="1"/>
            </p:cNvSpPr>
            <p:nvPr/>
          </p:nvSpPr>
          <p:spPr bwMode="auto">
            <a:xfrm flipV="1">
              <a:off x="5098" y="238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84" name="Oval 317">
              <a:extLst>
                <a:ext uri="{FF2B5EF4-FFF2-40B4-BE49-F238E27FC236}">
                  <a16:creationId xmlns:a16="http://schemas.microsoft.com/office/drawing/2014/main" id="{26EB8910-2F7A-426A-8425-98A9B2B8BA63}"/>
                </a:ext>
              </a:extLst>
            </p:cNvPr>
            <p:cNvSpPr>
              <a:spLocks noChangeArrowheads="1"/>
            </p:cNvSpPr>
            <p:nvPr/>
          </p:nvSpPr>
          <p:spPr bwMode="auto">
            <a:xfrm>
              <a:off x="5761" y="2374"/>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Line 318">
              <a:extLst>
                <a:ext uri="{FF2B5EF4-FFF2-40B4-BE49-F238E27FC236}">
                  <a16:creationId xmlns:a16="http://schemas.microsoft.com/office/drawing/2014/main" id="{69B8765D-F1EE-4CE4-90E4-163BDF27204E}"/>
                </a:ext>
              </a:extLst>
            </p:cNvPr>
            <p:cNvSpPr>
              <a:spLocks noChangeShapeType="1"/>
            </p:cNvSpPr>
            <p:nvPr/>
          </p:nvSpPr>
          <p:spPr bwMode="auto">
            <a:xfrm flipV="1">
              <a:off x="5767" y="2378"/>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86" name="Oval 319">
              <a:extLst>
                <a:ext uri="{FF2B5EF4-FFF2-40B4-BE49-F238E27FC236}">
                  <a16:creationId xmlns:a16="http://schemas.microsoft.com/office/drawing/2014/main" id="{5C053EE0-900F-4EDC-9D26-B7BDB0C2BBE4}"/>
                </a:ext>
              </a:extLst>
            </p:cNvPr>
            <p:cNvSpPr>
              <a:spLocks noChangeArrowheads="1"/>
            </p:cNvSpPr>
            <p:nvPr/>
          </p:nvSpPr>
          <p:spPr bwMode="auto">
            <a:xfrm>
              <a:off x="4358" y="236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7" name="Oval 320">
              <a:extLst>
                <a:ext uri="{FF2B5EF4-FFF2-40B4-BE49-F238E27FC236}">
                  <a16:creationId xmlns:a16="http://schemas.microsoft.com/office/drawing/2014/main" id="{D60B9B5F-8F90-419D-BABF-D625B54D1B4B}"/>
                </a:ext>
              </a:extLst>
            </p:cNvPr>
            <p:cNvSpPr>
              <a:spLocks noChangeArrowheads="1"/>
            </p:cNvSpPr>
            <p:nvPr/>
          </p:nvSpPr>
          <p:spPr bwMode="auto">
            <a:xfrm>
              <a:off x="4847" y="236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Oval 321">
              <a:extLst>
                <a:ext uri="{FF2B5EF4-FFF2-40B4-BE49-F238E27FC236}">
                  <a16:creationId xmlns:a16="http://schemas.microsoft.com/office/drawing/2014/main" id="{854F8E98-5157-4138-B726-4D86F51D2149}"/>
                </a:ext>
              </a:extLst>
            </p:cNvPr>
            <p:cNvSpPr>
              <a:spLocks noChangeArrowheads="1"/>
            </p:cNvSpPr>
            <p:nvPr/>
          </p:nvSpPr>
          <p:spPr bwMode="auto">
            <a:xfrm>
              <a:off x="5160" y="236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Oval 322">
              <a:extLst>
                <a:ext uri="{FF2B5EF4-FFF2-40B4-BE49-F238E27FC236}">
                  <a16:creationId xmlns:a16="http://schemas.microsoft.com/office/drawing/2014/main" id="{81161409-BF21-4CA9-AC3E-96EF984A53FB}"/>
                </a:ext>
              </a:extLst>
            </p:cNvPr>
            <p:cNvSpPr>
              <a:spLocks noChangeArrowheads="1"/>
            </p:cNvSpPr>
            <p:nvPr/>
          </p:nvSpPr>
          <p:spPr bwMode="auto">
            <a:xfrm>
              <a:off x="5462" y="236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0" name="Oval 323">
              <a:extLst>
                <a:ext uri="{FF2B5EF4-FFF2-40B4-BE49-F238E27FC236}">
                  <a16:creationId xmlns:a16="http://schemas.microsoft.com/office/drawing/2014/main" id="{B0D24221-A0F4-4C51-B0CF-567165E86ED2}"/>
                </a:ext>
              </a:extLst>
            </p:cNvPr>
            <p:cNvSpPr>
              <a:spLocks noChangeArrowheads="1"/>
            </p:cNvSpPr>
            <p:nvPr/>
          </p:nvSpPr>
          <p:spPr bwMode="auto">
            <a:xfrm>
              <a:off x="5793" y="236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1" name="Oval 324">
              <a:extLst>
                <a:ext uri="{FF2B5EF4-FFF2-40B4-BE49-F238E27FC236}">
                  <a16:creationId xmlns:a16="http://schemas.microsoft.com/office/drawing/2014/main" id="{73D3C93E-3044-4AC6-845D-151F58C141A1}"/>
                </a:ext>
              </a:extLst>
            </p:cNvPr>
            <p:cNvSpPr>
              <a:spLocks noChangeArrowheads="1"/>
            </p:cNvSpPr>
            <p:nvPr/>
          </p:nvSpPr>
          <p:spPr bwMode="auto">
            <a:xfrm>
              <a:off x="5811" y="236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Line 325">
              <a:extLst>
                <a:ext uri="{FF2B5EF4-FFF2-40B4-BE49-F238E27FC236}">
                  <a16:creationId xmlns:a16="http://schemas.microsoft.com/office/drawing/2014/main" id="{38E36BBC-A05B-4BF0-9C5D-CBADE496458D}"/>
                </a:ext>
              </a:extLst>
            </p:cNvPr>
            <p:cNvSpPr>
              <a:spLocks noChangeShapeType="1"/>
            </p:cNvSpPr>
            <p:nvPr/>
          </p:nvSpPr>
          <p:spPr bwMode="auto">
            <a:xfrm flipV="1">
              <a:off x="4364" y="237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93" name="Line 326">
              <a:extLst>
                <a:ext uri="{FF2B5EF4-FFF2-40B4-BE49-F238E27FC236}">
                  <a16:creationId xmlns:a16="http://schemas.microsoft.com/office/drawing/2014/main" id="{04BF2A05-DFD3-4568-8D39-FF509A39A714}"/>
                </a:ext>
              </a:extLst>
            </p:cNvPr>
            <p:cNvSpPr>
              <a:spLocks noChangeShapeType="1"/>
            </p:cNvSpPr>
            <p:nvPr/>
          </p:nvSpPr>
          <p:spPr bwMode="auto">
            <a:xfrm flipV="1">
              <a:off x="4853" y="237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94" name="Line 327">
              <a:extLst>
                <a:ext uri="{FF2B5EF4-FFF2-40B4-BE49-F238E27FC236}">
                  <a16:creationId xmlns:a16="http://schemas.microsoft.com/office/drawing/2014/main" id="{E6BF0D2D-ECF7-4245-9953-815F980D63E4}"/>
                </a:ext>
              </a:extLst>
            </p:cNvPr>
            <p:cNvSpPr>
              <a:spLocks noChangeShapeType="1"/>
            </p:cNvSpPr>
            <p:nvPr/>
          </p:nvSpPr>
          <p:spPr bwMode="auto">
            <a:xfrm flipV="1">
              <a:off x="5167" y="237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95" name="Line 328">
              <a:extLst>
                <a:ext uri="{FF2B5EF4-FFF2-40B4-BE49-F238E27FC236}">
                  <a16:creationId xmlns:a16="http://schemas.microsoft.com/office/drawing/2014/main" id="{9AECD2AA-DFC0-4ED0-B734-5D49AE5D4AEE}"/>
                </a:ext>
              </a:extLst>
            </p:cNvPr>
            <p:cNvSpPr>
              <a:spLocks noChangeShapeType="1"/>
            </p:cNvSpPr>
            <p:nvPr/>
          </p:nvSpPr>
          <p:spPr bwMode="auto">
            <a:xfrm flipV="1">
              <a:off x="5468" y="237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96" name="Line 329">
              <a:extLst>
                <a:ext uri="{FF2B5EF4-FFF2-40B4-BE49-F238E27FC236}">
                  <a16:creationId xmlns:a16="http://schemas.microsoft.com/office/drawing/2014/main" id="{65C84F30-EC07-4A32-ABB8-9013E3D586D5}"/>
                </a:ext>
              </a:extLst>
            </p:cNvPr>
            <p:cNvSpPr>
              <a:spLocks noChangeShapeType="1"/>
            </p:cNvSpPr>
            <p:nvPr/>
          </p:nvSpPr>
          <p:spPr bwMode="auto">
            <a:xfrm flipV="1">
              <a:off x="5799" y="237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97" name="Line 330">
              <a:extLst>
                <a:ext uri="{FF2B5EF4-FFF2-40B4-BE49-F238E27FC236}">
                  <a16:creationId xmlns:a16="http://schemas.microsoft.com/office/drawing/2014/main" id="{018EFB77-5904-49E5-95EA-56E26A995906}"/>
                </a:ext>
              </a:extLst>
            </p:cNvPr>
            <p:cNvSpPr>
              <a:spLocks noChangeShapeType="1"/>
            </p:cNvSpPr>
            <p:nvPr/>
          </p:nvSpPr>
          <p:spPr bwMode="auto">
            <a:xfrm flipV="1">
              <a:off x="5817" y="237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98" name="Oval 331">
              <a:extLst>
                <a:ext uri="{FF2B5EF4-FFF2-40B4-BE49-F238E27FC236}">
                  <a16:creationId xmlns:a16="http://schemas.microsoft.com/office/drawing/2014/main" id="{9DA52BFD-8FB8-43CC-8AE5-D5ABFF528A93}"/>
                </a:ext>
              </a:extLst>
            </p:cNvPr>
            <p:cNvSpPr>
              <a:spLocks noChangeArrowheads="1"/>
            </p:cNvSpPr>
            <p:nvPr/>
          </p:nvSpPr>
          <p:spPr bwMode="auto">
            <a:xfrm>
              <a:off x="4895" y="2351"/>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9" name="Line 332">
              <a:extLst>
                <a:ext uri="{FF2B5EF4-FFF2-40B4-BE49-F238E27FC236}">
                  <a16:creationId xmlns:a16="http://schemas.microsoft.com/office/drawing/2014/main" id="{E87C2F06-AA9A-41F5-9738-5580F6EB8AE5}"/>
                </a:ext>
              </a:extLst>
            </p:cNvPr>
            <p:cNvSpPr>
              <a:spLocks noChangeShapeType="1"/>
            </p:cNvSpPr>
            <p:nvPr/>
          </p:nvSpPr>
          <p:spPr bwMode="auto">
            <a:xfrm flipV="1">
              <a:off x="4901" y="235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0" name="Oval 333">
              <a:extLst>
                <a:ext uri="{FF2B5EF4-FFF2-40B4-BE49-F238E27FC236}">
                  <a16:creationId xmlns:a16="http://schemas.microsoft.com/office/drawing/2014/main" id="{B3E362D9-57E1-4AD1-AA20-144D2E8826D6}"/>
                </a:ext>
              </a:extLst>
            </p:cNvPr>
            <p:cNvSpPr>
              <a:spLocks noChangeArrowheads="1"/>
            </p:cNvSpPr>
            <p:nvPr/>
          </p:nvSpPr>
          <p:spPr bwMode="auto">
            <a:xfrm>
              <a:off x="4168" y="233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1" name="Oval 334">
              <a:extLst>
                <a:ext uri="{FF2B5EF4-FFF2-40B4-BE49-F238E27FC236}">
                  <a16:creationId xmlns:a16="http://schemas.microsoft.com/office/drawing/2014/main" id="{788FA97E-FF14-46C1-975C-96DB649600AC}"/>
                </a:ext>
              </a:extLst>
            </p:cNvPr>
            <p:cNvSpPr>
              <a:spLocks noChangeArrowheads="1"/>
            </p:cNvSpPr>
            <p:nvPr/>
          </p:nvSpPr>
          <p:spPr bwMode="auto">
            <a:xfrm>
              <a:off x="4343" y="233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2" name="Oval 335">
              <a:extLst>
                <a:ext uri="{FF2B5EF4-FFF2-40B4-BE49-F238E27FC236}">
                  <a16:creationId xmlns:a16="http://schemas.microsoft.com/office/drawing/2014/main" id="{9DF86061-2843-4254-9B88-1DCE05FD7995}"/>
                </a:ext>
              </a:extLst>
            </p:cNvPr>
            <p:cNvSpPr>
              <a:spLocks noChangeArrowheads="1"/>
            </p:cNvSpPr>
            <p:nvPr/>
          </p:nvSpPr>
          <p:spPr bwMode="auto">
            <a:xfrm>
              <a:off x="4429" y="233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3" name="Line 336">
              <a:extLst>
                <a:ext uri="{FF2B5EF4-FFF2-40B4-BE49-F238E27FC236}">
                  <a16:creationId xmlns:a16="http://schemas.microsoft.com/office/drawing/2014/main" id="{8A6136E9-A2C0-4C1A-99CE-3CC4027D2D14}"/>
                </a:ext>
              </a:extLst>
            </p:cNvPr>
            <p:cNvSpPr>
              <a:spLocks noChangeShapeType="1"/>
            </p:cNvSpPr>
            <p:nvPr/>
          </p:nvSpPr>
          <p:spPr bwMode="auto">
            <a:xfrm flipV="1">
              <a:off x="4174" y="2343"/>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4" name="Line 337">
              <a:extLst>
                <a:ext uri="{FF2B5EF4-FFF2-40B4-BE49-F238E27FC236}">
                  <a16:creationId xmlns:a16="http://schemas.microsoft.com/office/drawing/2014/main" id="{61F67002-B6D0-45DA-BF15-8638F61C9174}"/>
                </a:ext>
              </a:extLst>
            </p:cNvPr>
            <p:cNvSpPr>
              <a:spLocks noChangeShapeType="1"/>
            </p:cNvSpPr>
            <p:nvPr/>
          </p:nvSpPr>
          <p:spPr bwMode="auto">
            <a:xfrm flipV="1">
              <a:off x="4349" y="2343"/>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5" name="Line 338">
              <a:extLst>
                <a:ext uri="{FF2B5EF4-FFF2-40B4-BE49-F238E27FC236}">
                  <a16:creationId xmlns:a16="http://schemas.microsoft.com/office/drawing/2014/main" id="{79E9635E-66B7-400A-82B1-F0DF65FCCA73}"/>
                </a:ext>
              </a:extLst>
            </p:cNvPr>
            <p:cNvSpPr>
              <a:spLocks noChangeShapeType="1"/>
            </p:cNvSpPr>
            <p:nvPr/>
          </p:nvSpPr>
          <p:spPr bwMode="auto">
            <a:xfrm flipV="1">
              <a:off x="4435" y="2343"/>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6" name="Oval 339">
              <a:extLst>
                <a:ext uri="{FF2B5EF4-FFF2-40B4-BE49-F238E27FC236}">
                  <a16:creationId xmlns:a16="http://schemas.microsoft.com/office/drawing/2014/main" id="{D5AAB730-B6C7-44AC-98E2-90B96D2A4FBD}"/>
                </a:ext>
              </a:extLst>
            </p:cNvPr>
            <p:cNvSpPr>
              <a:spLocks noChangeArrowheads="1"/>
            </p:cNvSpPr>
            <p:nvPr/>
          </p:nvSpPr>
          <p:spPr bwMode="auto">
            <a:xfrm>
              <a:off x="5694" y="2334"/>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7" name="Line 340">
              <a:extLst>
                <a:ext uri="{FF2B5EF4-FFF2-40B4-BE49-F238E27FC236}">
                  <a16:creationId xmlns:a16="http://schemas.microsoft.com/office/drawing/2014/main" id="{5187BA7A-7255-4F66-95E9-E0E837D4ABCB}"/>
                </a:ext>
              </a:extLst>
            </p:cNvPr>
            <p:cNvSpPr>
              <a:spLocks noChangeShapeType="1"/>
            </p:cNvSpPr>
            <p:nvPr/>
          </p:nvSpPr>
          <p:spPr bwMode="auto">
            <a:xfrm flipV="1">
              <a:off x="5700" y="2337"/>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8" name="Oval 341">
              <a:extLst>
                <a:ext uri="{FF2B5EF4-FFF2-40B4-BE49-F238E27FC236}">
                  <a16:creationId xmlns:a16="http://schemas.microsoft.com/office/drawing/2014/main" id="{0D70C78F-4D1C-4C65-9AA0-44B12253F663}"/>
                </a:ext>
              </a:extLst>
            </p:cNvPr>
            <p:cNvSpPr>
              <a:spLocks noChangeArrowheads="1"/>
            </p:cNvSpPr>
            <p:nvPr/>
          </p:nvSpPr>
          <p:spPr bwMode="auto">
            <a:xfrm>
              <a:off x="5949" y="2305"/>
              <a:ext cx="11"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09" name="Line 342">
              <a:extLst>
                <a:ext uri="{FF2B5EF4-FFF2-40B4-BE49-F238E27FC236}">
                  <a16:creationId xmlns:a16="http://schemas.microsoft.com/office/drawing/2014/main" id="{2E0CF7C3-7307-4594-8140-B3D42AC35A92}"/>
                </a:ext>
              </a:extLst>
            </p:cNvPr>
            <p:cNvSpPr>
              <a:spLocks noChangeShapeType="1"/>
            </p:cNvSpPr>
            <p:nvPr/>
          </p:nvSpPr>
          <p:spPr bwMode="auto">
            <a:xfrm flipV="1">
              <a:off x="5955" y="2308"/>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0" name="Oval 343">
              <a:extLst>
                <a:ext uri="{FF2B5EF4-FFF2-40B4-BE49-F238E27FC236}">
                  <a16:creationId xmlns:a16="http://schemas.microsoft.com/office/drawing/2014/main" id="{C84DF47C-B715-46CD-9536-5F4588F0EB13}"/>
                </a:ext>
              </a:extLst>
            </p:cNvPr>
            <p:cNvSpPr>
              <a:spLocks noChangeArrowheads="1"/>
            </p:cNvSpPr>
            <p:nvPr/>
          </p:nvSpPr>
          <p:spPr bwMode="auto">
            <a:xfrm>
              <a:off x="5868" y="2293"/>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1" name="Oval 344">
              <a:extLst>
                <a:ext uri="{FF2B5EF4-FFF2-40B4-BE49-F238E27FC236}">
                  <a16:creationId xmlns:a16="http://schemas.microsoft.com/office/drawing/2014/main" id="{DE4D3A43-864A-4B3F-B049-52AF4C06CA64}"/>
                </a:ext>
              </a:extLst>
            </p:cNvPr>
            <p:cNvSpPr>
              <a:spLocks noChangeArrowheads="1"/>
            </p:cNvSpPr>
            <p:nvPr/>
          </p:nvSpPr>
          <p:spPr bwMode="auto">
            <a:xfrm>
              <a:off x="6164" y="2293"/>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2" name="Oval 345">
              <a:extLst>
                <a:ext uri="{FF2B5EF4-FFF2-40B4-BE49-F238E27FC236}">
                  <a16:creationId xmlns:a16="http://schemas.microsoft.com/office/drawing/2014/main" id="{DE7F2B10-10CE-4306-AA84-92031B3F8DE8}"/>
                </a:ext>
              </a:extLst>
            </p:cNvPr>
            <p:cNvSpPr>
              <a:spLocks noChangeArrowheads="1"/>
            </p:cNvSpPr>
            <p:nvPr/>
          </p:nvSpPr>
          <p:spPr bwMode="auto">
            <a:xfrm>
              <a:off x="6788" y="2293"/>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3" name="Line 346">
              <a:extLst>
                <a:ext uri="{FF2B5EF4-FFF2-40B4-BE49-F238E27FC236}">
                  <a16:creationId xmlns:a16="http://schemas.microsoft.com/office/drawing/2014/main" id="{F3CC58F4-CA8F-494E-8F9A-C9AA2D85685A}"/>
                </a:ext>
              </a:extLst>
            </p:cNvPr>
            <p:cNvSpPr>
              <a:spLocks noChangeShapeType="1"/>
            </p:cNvSpPr>
            <p:nvPr/>
          </p:nvSpPr>
          <p:spPr bwMode="auto">
            <a:xfrm flipV="1">
              <a:off x="5874" y="229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4" name="Line 347">
              <a:extLst>
                <a:ext uri="{FF2B5EF4-FFF2-40B4-BE49-F238E27FC236}">
                  <a16:creationId xmlns:a16="http://schemas.microsoft.com/office/drawing/2014/main" id="{925880EF-C879-4033-801C-9F1544AFC268}"/>
                </a:ext>
              </a:extLst>
            </p:cNvPr>
            <p:cNvSpPr>
              <a:spLocks noChangeShapeType="1"/>
            </p:cNvSpPr>
            <p:nvPr/>
          </p:nvSpPr>
          <p:spPr bwMode="auto">
            <a:xfrm flipV="1">
              <a:off x="6170" y="229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5" name="Line 348">
              <a:extLst>
                <a:ext uri="{FF2B5EF4-FFF2-40B4-BE49-F238E27FC236}">
                  <a16:creationId xmlns:a16="http://schemas.microsoft.com/office/drawing/2014/main" id="{EC56424C-E1DB-4A92-BCD6-EBB7BA7D642A}"/>
                </a:ext>
              </a:extLst>
            </p:cNvPr>
            <p:cNvSpPr>
              <a:spLocks noChangeShapeType="1"/>
            </p:cNvSpPr>
            <p:nvPr/>
          </p:nvSpPr>
          <p:spPr bwMode="auto">
            <a:xfrm flipV="1">
              <a:off x="6794" y="229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6" name="Oval 349">
              <a:extLst>
                <a:ext uri="{FF2B5EF4-FFF2-40B4-BE49-F238E27FC236}">
                  <a16:creationId xmlns:a16="http://schemas.microsoft.com/office/drawing/2014/main" id="{E59CBB0C-F393-41F1-AA9D-4706C89D89AC}"/>
                </a:ext>
              </a:extLst>
            </p:cNvPr>
            <p:cNvSpPr>
              <a:spLocks noChangeArrowheads="1"/>
            </p:cNvSpPr>
            <p:nvPr/>
          </p:nvSpPr>
          <p:spPr bwMode="auto">
            <a:xfrm>
              <a:off x="4071" y="2287"/>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7" name="Oval 350">
              <a:extLst>
                <a:ext uri="{FF2B5EF4-FFF2-40B4-BE49-F238E27FC236}">
                  <a16:creationId xmlns:a16="http://schemas.microsoft.com/office/drawing/2014/main" id="{CE98E1E8-281B-408F-9D23-DA7F52204EEF}"/>
                </a:ext>
              </a:extLst>
            </p:cNvPr>
            <p:cNvSpPr>
              <a:spLocks noChangeArrowheads="1"/>
            </p:cNvSpPr>
            <p:nvPr/>
          </p:nvSpPr>
          <p:spPr bwMode="auto">
            <a:xfrm>
              <a:off x="4694" y="2287"/>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8" name="Oval 351">
              <a:extLst>
                <a:ext uri="{FF2B5EF4-FFF2-40B4-BE49-F238E27FC236}">
                  <a16:creationId xmlns:a16="http://schemas.microsoft.com/office/drawing/2014/main" id="{60AE429D-2936-4E94-A829-90D87AC737E0}"/>
                </a:ext>
              </a:extLst>
            </p:cNvPr>
            <p:cNvSpPr>
              <a:spLocks noChangeArrowheads="1"/>
            </p:cNvSpPr>
            <p:nvPr/>
          </p:nvSpPr>
          <p:spPr bwMode="auto">
            <a:xfrm>
              <a:off x="5308" y="2287"/>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9" name="Oval 352">
              <a:extLst>
                <a:ext uri="{FF2B5EF4-FFF2-40B4-BE49-F238E27FC236}">
                  <a16:creationId xmlns:a16="http://schemas.microsoft.com/office/drawing/2014/main" id="{93190337-282E-4AC6-AF24-AEB7F51B81E1}"/>
                </a:ext>
              </a:extLst>
            </p:cNvPr>
            <p:cNvSpPr>
              <a:spLocks noChangeArrowheads="1"/>
            </p:cNvSpPr>
            <p:nvPr/>
          </p:nvSpPr>
          <p:spPr bwMode="auto">
            <a:xfrm>
              <a:off x="6806" y="2287"/>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0" name="Line 353">
              <a:extLst>
                <a:ext uri="{FF2B5EF4-FFF2-40B4-BE49-F238E27FC236}">
                  <a16:creationId xmlns:a16="http://schemas.microsoft.com/office/drawing/2014/main" id="{AB974BAB-28D2-4E2A-A3D4-74FF37E040BE}"/>
                </a:ext>
              </a:extLst>
            </p:cNvPr>
            <p:cNvSpPr>
              <a:spLocks noChangeShapeType="1"/>
            </p:cNvSpPr>
            <p:nvPr/>
          </p:nvSpPr>
          <p:spPr bwMode="auto">
            <a:xfrm flipV="1">
              <a:off x="4077" y="2291"/>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1" name="Line 354">
              <a:extLst>
                <a:ext uri="{FF2B5EF4-FFF2-40B4-BE49-F238E27FC236}">
                  <a16:creationId xmlns:a16="http://schemas.microsoft.com/office/drawing/2014/main" id="{9D5367DB-D504-43D7-A922-28C34C6CAEC8}"/>
                </a:ext>
              </a:extLst>
            </p:cNvPr>
            <p:cNvSpPr>
              <a:spLocks noChangeShapeType="1"/>
            </p:cNvSpPr>
            <p:nvPr/>
          </p:nvSpPr>
          <p:spPr bwMode="auto">
            <a:xfrm flipV="1">
              <a:off x="4701" y="2291"/>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2" name="Line 355">
              <a:extLst>
                <a:ext uri="{FF2B5EF4-FFF2-40B4-BE49-F238E27FC236}">
                  <a16:creationId xmlns:a16="http://schemas.microsoft.com/office/drawing/2014/main" id="{BFDF964C-9873-4F3F-B7C5-C9998EC23185}"/>
                </a:ext>
              </a:extLst>
            </p:cNvPr>
            <p:cNvSpPr>
              <a:spLocks noChangeShapeType="1"/>
            </p:cNvSpPr>
            <p:nvPr/>
          </p:nvSpPr>
          <p:spPr bwMode="auto">
            <a:xfrm flipV="1">
              <a:off x="5314" y="2291"/>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3" name="Line 356">
              <a:extLst>
                <a:ext uri="{FF2B5EF4-FFF2-40B4-BE49-F238E27FC236}">
                  <a16:creationId xmlns:a16="http://schemas.microsoft.com/office/drawing/2014/main" id="{CE262059-8FA7-403F-A942-5C95C86A5C1A}"/>
                </a:ext>
              </a:extLst>
            </p:cNvPr>
            <p:cNvSpPr>
              <a:spLocks noChangeShapeType="1"/>
            </p:cNvSpPr>
            <p:nvPr/>
          </p:nvSpPr>
          <p:spPr bwMode="auto">
            <a:xfrm flipV="1">
              <a:off x="6811" y="2291"/>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4" name="Oval 357">
              <a:extLst>
                <a:ext uri="{FF2B5EF4-FFF2-40B4-BE49-F238E27FC236}">
                  <a16:creationId xmlns:a16="http://schemas.microsoft.com/office/drawing/2014/main" id="{BCC60D96-764D-45B2-82FC-A1585EDF27F7}"/>
                </a:ext>
              </a:extLst>
            </p:cNvPr>
            <p:cNvSpPr>
              <a:spLocks noChangeArrowheads="1"/>
            </p:cNvSpPr>
            <p:nvPr/>
          </p:nvSpPr>
          <p:spPr bwMode="auto">
            <a:xfrm>
              <a:off x="4610" y="2281"/>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5" name="Oval 358">
              <a:extLst>
                <a:ext uri="{FF2B5EF4-FFF2-40B4-BE49-F238E27FC236}">
                  <a16:creationId xmlns:a16="http://schemas.microsoft.com/office/drawing/2014/main" id="{0B26BA7B-E1B1-421F-B4E2-FA65A089FDE0}"/>
                </a:ext>
              </a:extLst>
            </p:cNvPr>
            <p:cNvSpPr>
              <a:spLocks noChangeArrowheads="1"/>
            </p:cNvSpPr>
            <p:nvPr/>
          </p:nvSpPr>
          <p:spPr bwMode="auto">
            <a:xfrm>
              <a:off x="6108" y="2281"/>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6" name="Line 359">
              <a:extLst>
                <a:ext uri="{FF2B5EF4-FFF2-40B4-BE49-F238E27FC236}">
                  <a16:creationId xmlns:a16="http://schemas.microsoft.com/office/drawing/2014/main" id="{E5422598-3ECE-464C-AF55-9AA4F954A32E}"/>
                </a:ext>
              </a:extLst>
            </p:cNvPr>
            <p:cNvSpPr>
              <a:spLocks noChangeShapeType="1"/>
            </p:cNvSpPr>
            <p:nvPr/>
          </p:nvSpPr>
          <p:spPr bwMode="auto">
            <a:xfrm flipV="1">
              <a:off x="4616" y="228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7" name="Line 360">
              <a:extLst>
                <a:ext uri="{FF2B5EF4-FFF2-40B4-BE49-F238E27FC236}">
                  <a16:creationId xmlns:a16="http://schemas.microsoft.com/office/drawing/2014/main" id="{E392949E-2958-44B6-8C0B-508A36926093}"/>
                </a:ext>
              </a:extLst>
            </p:cNvPr>
            <p:cNvSpPr>
              <a:spLocks noChangeShapeType="1"/>
            </p:cNvSpPr>
            <p:nvPr/>
          </p:nvSpPr>
          <p:spPr bwMode="auto">
            <a:xfrm flipV="1">
              <a:off x="6114" y="228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8" name="Oval 361">
              <a:extLst>
                <a:ext uri="{FF2B5EF4-FFF2-40B4-BE49-F238E27FC236}">
                  <a16:creationId xmlns:a16="http://schemas.microsoft.com/office/drawing/2014/main" id="{7388A0BB-FCB5-47F8-AB76-24D3908FC7C6}"/>
                </a:ext>
              </a:extLst>
            </p:cNvPr>
            <p:cNvSpPr>
              <a:spLocks noChangeArrowheads="1"/>
            </p:cNvSpPr>
            <p:nvPr/>
          </p:nvSpPr>
          <p:spPr bwMode="auto">
            <a:xfrm>
              <a:off x="5676" y="2270"/>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9" name="Oval 362">
              <a:extLst>
                <a:ext uri="{FF2B5EF4-FFF2-40B4-BE49-F238E27FC236}">
                  <a16:creationId xmlns:a16="http://schemas.microsoft.com/office/drawing/2014/main" id="{D61387E6-DEE6-49D0-B1FD-BF85F309863F}"/>
                </a:ext>
              </a:extLst>
            </p:cNvPr>
            <p:cNvSpPr>
              <a:spLocks noChangeArrowheads="1"/>
            </p:cNvSpPr>
            <p:nvPr/>
          </p:nvSpPr>
          <p:spPr bwMode="auto">
            <a:xfrm>
              <a:off x="6047" y="227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0" name="Oval 363">
              <a:extLst>
                <a:ext uri="{FF2B5EF4-FFF2-40B4-BE49-F238E27FC236}">
                  <a16:creationId xmlns:a16="http://schemas.microsoft.com/office/drawing/2014/main" id="{7056F0B2-655A-4BCF-97BD-8B6BFC64C9EE}"/>
                </a:ext>
              </a:extLst>
            </p:cNvPr>
            <p:cNvSpPr>
              <a:spLocks noChangeArrowheads="1"/>
            </p:cNvSpPr>
            <p:nvPr/>
          </p:nvSpPr>
          <p:spPr bwMode="auto">
            <a:xfrm>
              <a:off x="6101" y="227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1" name="Oval 364">
              <a:extLst>
                <a:ext uri="{FF2B5EF4-FFF2-40B4-BE49-F238E27FC236}">
                  <a16:creationId xmlns:a16="http://schemas.microsoft.com/office/drawing/2014/main" id="{802D29F8-FCFD-48D7-858C-D11127FD4388}"/>
                </a:ext>
              </a:extLst>
            </p:cNvPr>
            <p:cNvSpPr>
              <a:spLocks noChangeArrowheads="1"/>
            </p:cNvSpPr>
            <p:nvPr/>
          </p:nvSpPr>
          <p:spPr bwMode="auto">
            <a:xfrm>
              <a:off x="6118" y="227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2" name="Oval 365">
              <a:extLst>
                <a:ext uri="{FF2B5EF4-FFF2-40B4-BE49-F238E27FC236}">
                  <a16:creationId xmlns:a16="http://schemas.microsoft.com/office/drawing/2014/main" id="{76630CB3-C004-4EDA-9C75-03BE4E3C5770}"/>
                </a:ext>
              </a:extLst>
            </p:cNvPr>
            <p:cNvSpPr>
              <a:spLocks noChangeArrowheads="1"/>
            </p:cNvSpPr>
            <p:nvPr/>
          </p:nvSpPr>
          <p:spPr bwMode="auto">
            <a:xfrm>
              <a:off x="6173" y="227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3" name="Oval 366">
              <a:extLst>
                <a:ext uri="{FF2B5EF4-FFF2-40B4-BE49-F238E27FC236}">
                  <a16:creationId xmlns:a16="http://schemas.microsoft.com/office/drawing/2014/main" id="{DB960AD4-EC4D-40AB-A0E0-E4491C2B799C}"/>
                </a:ext>
              </a:extLst>
            </p:cNvPr>
            <p:cNvSpPr>
              <a:spLocks noChangeArrowheads="1"/>
            </p:cNvSpPr>
            <p:nvPr/>
          </p:nvSpPr>
          <p:spPr bwMode="auto">
            <a:xfrm>
              <a:off x="6199" y="227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4" name="Oval 367">
              <a:extLst>
                <a:ext uri="{FF2B5EF4-FFF2-40B4-BE49-F238E27FC236}">
                  <a16:creationId xmlns:a16="http://schemas.microsoft.com/office/drawing/2014/main" id="{7E7AEC04-B76E-4A06-80BC-E024A805762C}"/>
                </a:ext>
              </a:extLst>
            </p:cNvPr>
            <p:cNvSpPr>
              <a:spLocks noChangeArrowheads="1"/>
            </p:cNvSpPr>
            <p:nvPr/>
          </p:nvSpPr>
          <p:spPr bwMode="auto">
            <a:xfrm>
              <a:off x="6324" y="227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5" name="Line 368">
              <a:extLst>
                <a:ext uri="{FF2B5EF4-FFF2-40B4-BE49-F238E27FC236}">
                  <a16:creationId xmlns:a16="http://schemas.microsoft.com/office/drawing/2014/main" id="{11A30EC4-04C6-4F56-9C33-C79A55C75B1B}"/>
                </a:ext>
              </a:extLst>
            </p:cNvPr>
            <p:cNvSpPr>
              <a:spLocks noChangeShapeType="1"/>
            </p:cNvSpPr>
            <p:nvPr/>
          </p:nvSpPr>
          <p:spPr bwMode="auto">
            <a:xfrm flipV="1">
              <a:off x="5683" y="227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6" name="Line 369">
              <a:extLst>
                <a:ext uri="{FF2B5EF4-FFF2-40B4-BE49-F238E27FC236}">
                  <a16:creationId xmlns:a16="http://schemas.microsoft.com/office/drawing/2014/main" id="{FB36B0F2-ED97-4830-83D3-307FE8B84809}"/>
                </a:ext>
              </a:extLst>
            </p:cNvPr>
            <p:cNvSpPr>
              <a:spLocks noChangeShapeType="1"/>
            </p:cNvSpPr>
            <p:nvPr/>
          </p:nvSpPr>
          <p:spPr bwMode="auto">
            <a:xfrm flipV="1">
              <a:off x="6053" y="227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7" name="Line 370">
              <a:extLst>
                <a:ext uri="{FF2B5EF4-FFF2-40B4-BE49-F238E27FC236}">
                  <a16:creationId xmlns:a16="http://schemas.microsoft.com/office/drawing/2014/main" id="{34A2F465-B73A-4347-A0D0-109D146BDA90}"/>
                </a:ext>
              </a:extLst>
            </p:cNvPr>
            <p:cNvSpPr>
              <a:spLocks noChangeShapeType="1"/>
            </p:cNvSpPr>
            <p:nvPr/>
          </p:nvSpPr>
          <p:spPr bwMode="auto">
            <a:xfrm flipV="1">
              <a:off x="6107" y="227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8" name="Line 371">
              <a:extLst>
                <a:ext uri="{FF2B5EF4-FFF2-40B4-BE49-F238E27FC236}">
                  <a16:creationId xmlns:a16="http://schemas.microsoft.com/office/drawing/2014/main" id="{E9EE2D84-C71D-4496-B331-C97615BDD1C8}"/>
                </a:ext>
              </a:extLst>
            </p:cNvPr>
            <p:cNvSpPr>
              <a:spLocks noChangeShapeType="1"/>
            </p:cNvSpPr>
            <p:nvPr/>
          </p:nvSpPr>
          <p:spPr bwMode="auto">
            <a:xfrm flipV="1">
              <a:off x="6124" y="227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9" name="Line 372">
              <a:extLst>
                <a:ext uri="{FF2B5EF4-FFF2-40B4-BE49-F238E27FC236}">
                  <a16:creationId xmlns:a16="http://schemas.microsoft.com/office/drawing/2014/main" id="{7B895647-707F-4413-B0D1-9A6C5D30A819}"/>
                </a:ext>
              </a:extLst>
            </p:cNvPr>
            <p:cNvSpPr>
              <a:spLocks noChangeShapeType="1"/>
            </p:cNvSpPr>
            <p:nvPr/>
          </p:nvSpPr>
          <p:spPr bwMode="auto">
            <a:xfrm flipV="1">
              <a:off x="6179" y="227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0" name="Line 373">
              <a:extLst>
                <a:ext uri="{FF2B5EF4-FFF2-40B4-BE49-F238E27FC236}">
                  <a16:creationId xmlns:a16="http://schemas.microsoft.com/office/drawing/2014/main" id="{0FE366D4-F36B-4EFB-ABB8-5EF63F0AA968}"/>
                </a:ext>
              </a:extLst>
            </p:cNvPr>
            <p:cNvSpPr>
              <a:spLocks noChangeShapeType="1"/>
            </p:cNvSpPr>
            <p:nvPr/>
          </p:nvSpPr>
          <p:spPr bwMode="auto">
            <a:xfrm flipV="1">
              <a:off x="6205" y="227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1" name="Line 374">
              <a:extLst>
                <a:ext uri="{FF2B5EF4-FFF2-40B4-BE49-F238E27FC236}">
                  <a16:creationId xmlns:a16="http://schemas.microsoft.com/office/drawing/2014/main" id="{EA486605-1DD7-4B42-8147-9922165AB680}"/>
                </a:ext>
              </a:extLst>
            </p:cNvPr>
            <p:cNvSpPr>
              <a:spLocks noChangeShapeType="1"/>
            </p:cNvSpPr>
            <p:nvPr/>
          </p:nvSpPr>
          <p:spPr bwMode="auto">
            <a:xfrm flipV="1">
              <a:off x="6330" y="227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2" name="Oval 375">
              <a:extLst>
                <a:ext uri="{FF2B5EF4-FFF2-40B4-BE49-F238E27FC236}">
                  <a16:creationId xmlns:a16="http://schemas.microsoft.com/office/drawing/2014/main" id="{4F04B4B2-FD0D-4103-B4A0-90BC30660E2B}"/>
                </a:ext>
              </a:extLst>
            </p:cNvPr>
            <p:cNvSpPr>
              <a:spLocks noChangeArrowheads="1"/>
            </p:cNvSpPr>
            <p:nvPr/>
          </p:nvSpPr>
          <p:spPr bwMode="auto">
            <a:xfrm>
              <a:off x="5383" y="225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3" name="Line 376">
              <a:extLst>
                <a:ext uri="{FF2B5EF4-FFF2-40B4-BE49-F238E27FC236}">
                  <a16:creationId xmlns:a16="http://schemas.microsoft.com/office/drawing/2014/main" id="{2406D9C0-7343-41E4-AD25-09572218A5A5}"/>
                </a:ext>
              </a:extLst>
            </p:cNvPr>
            <p:cNvSpPr>
              <a:spLocks noChangeShapeType="1"/>
            </p:cNvSpPr>
            <p:nvPr/>
          </p:nvSpPr>
          <p:spPr bwMode="auto">
            <a:xfrm flipV="1">
              <a:off x="5389" y="2262"/>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4" name="Oval 377">
              <a:extLst>
                <a:ext uri="{FF2B5EF4-FFF2-40B4-BE49-F238E27FC236}">
                  <a16:creationId xmlns:a16="http://schemas.microsoft.com/office/drawing/2014/main" id="{528FF67F-B946-4C1A-824D-F62DB27832F3}"/>
                </a:ext>
              </a:extLst>
            </p:cNvPr>
            <p:cNvSpPr>
              <a:spLocks noChangeArrowheads="1"/>
            </p:cNvSpPr>
            <p:nvPr/>
          </p:nvSpPr>
          <p:spPr bwMode="auto">
            <a:xfrm>
              <a:off x="5039" y="2241"/>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5" name="Oval 378">
              <a:extLst>
                <a:ext uri="{FF2B5EF4-FFF2-40B4-BE49-F238E27FC236}">
                  <a16:creationId xmlns:a16="http://schemas.microsoft.com/office/drawing/2014/main" id="{3D85DE1E-0BE3-4177-9A49-BBE278BF6497}"/>
                </a:ext>
              </a:extLst>
            </p:cNvPr>
            <p:cNvSpPr>
              <a:spLocks noChangeArrowheads="1"/>
            </p:cNvSpPr>
            <p:nvPr/>
          </p:nvSpPr>
          <p:spPr bwMode="auto">
            <a:xfrm>
              <a:off x="5063" y="2241"/>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6" name="Line 379">
              <a:extLst>
                <a:ext uri="{FF2B5EF4-FFF2-40B4-BE49-F238E27FC236}">
                  <a16:creationId xmlns:a16="http://schemas.microsoft.com/office/drawing/2014/main" id="{F7F84856-C15D-40A5-A82B-725F738ABC13}"/>
                </a:ext>
              </a:extLst>
            </p:cNvPr>
            <p:cNvSpPr>
              <a:spLocks noChangeShapeType="1"/>
            </p:cNvSpPr>
            <p:nvPr/>
          </p:nvSpPr>
          <p:spPr bwMode="auto">
            <a:xfrm flipV="1">
              <a:off x="5045" y="224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7" name="Line 380">
              <a:extLst>
                <a:ext uri="{FF2B5EF4-FFF2-40B4-BE49-F238E27FC236}">
                  <a16:creationId xmlns:a16="http://schemas.microsoft.com/office/drawing/2014/main" id="{5C7E1891-730E-40C9-942E-129632686649}"/>
                </a:ext>
              </a:extLst>
            </p:cNvPr>
            <p:cNvSpPr>
              <a:spLocks noChangeShapeType="1"/>
            </p:cNvSpPr>
            <p:nvPr/>
          </p:nvSpPr>
          <p:spPr bwMode="auto">
            <a:xfrm flipV="1">
              <a:off x="5069" y="224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8" name="Oval 381">
              <a:extLst>
                <a:ext uri="{FF2B5EF4-FFF2-40B4-BE49-F238E27FC236}">
                  <a16:creationId xmlns:a16="http://schemas.microsoft.com/office/drawing/2014/main" id="{C3C35DE2-1F82-4791-908C-6A72E5D2168C}"/>
                </a:ext>
              </a:extLst>
            </p:cNvPr>
            <p:cNvSpPr>
              <a:spLocks noChangeArrowheads="1"/>
            </p:cNvSpPr>
            <p:nvPr/>
          </p:nvSpPr>
          <p:spPr bwMode="auto">
            <a:xfrm>
              <a:off x="6363" y="222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9" name="Line 382">
              <a:extLst>
                <a:ext uri="{FF2B5EF4-FFF2-40B4-BE49-F238E27FC236}">
                  <a16:creationId xmlns:a16="http://schemas.microsoft.com/office/drawing/2014/main" id="{38ACC4AC-B6F5-41AB-BF0C-1C1C3C6BDA33}"/>
                </a:ext>
              </a:extLst>
            </p:cNvPr>
            <p:cNvSpPr>
              <a:spLocks noChangeShapeType="1"/>
            </p:cNvSpPr>
            <p:nvPr/>
          </p:nvSpPr>
          <p:spPr bwMode="auto">
            <a:xfrm flipV="1">
              <a:off x="6369" y="2233"/>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0" name="Oval 383">
              <a:extLst>
                <a:ext uri="{FF2B5EF4-FFF2-40B4-BE49-F238E27FC236}">
                  <a16:creationId xmlns:a16="http://schemas.microsoft.com/office/drawing/2014/main" id="{1787A793-1013-4F72-A93E-A4F900E23333}"/>
                </a:ext>
              </a:extLst>
            </p:cNvPr>
            <p:cNvSpPr>
              <a:spLocks noChangeArrowheads="1"/>
            </p:cNvSpPr>
            <p:nvPr/>
          </p:nvSpPr>
          <p:spPr bwMode="auto">
            <a:xfrm>
              <a:off x="6324" y="2212"/>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1" name="Oval 384">
              <a:extLst>
                <a:ext uri="{FF2B5EF4-FFF2-40B4-BE49-F238E27FC236}">
                  <a16:creationId xmlns:a16="http://schemas.microsoft.com/office/drawing/2014/main" id="{58787F27-7273-444F-8BED-6508798F087D}"/>
                </a:ext>
              </a:extLst>
            </p:cNvPr>
            <p:cNvSpPr>
              <a:spLocks noChangeArrowheads="1"/>
            </p:cNvSpPr>
            <p:nvPr/>
          </p:nvSpPr>
          <p:spPr bwMode="auto">
            <a:xfrm>
              <a:off x="6425" y="2212"/>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2" name="Oval 385">
              <a:extLst>
                <a:ext uri="{FF2B5EF4-FFF2-40B4-BE49-F238E27FC236}">
                  <a16:creationId xmlns:a16="http://schemas.microsoft.com/office/drawing/2014/main" id="{B683B6AC-BBA2-4F36-B1E0-D89EDEBD20FD}"/>
                </a:ext>
              </a:extLst>
            </p:cNvPr>
            <p:cNvSpPr>
              <a:spLocks noChangeArrowheads="1"/>
            </p:cNvSpPr>
            <p:nvPr/>
          </p:nvSpPr>
          <p:spPr bwMode="auto">
            <a:xfrm>
              <a:off x="6448" y="2212"/>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3" name="Oval 386">
              <a:extLst>
                <a:ext uri="{FF2B5EF4-FFF2-40B4-BE49-F238E27FC236}">
                  <a16:creationId xmlns:a16="http://schemas.microsoft.com/office/drawing/2014/main" id="{AA8052A0-8D5E-4277-A539-F15138EBF77D}"/>
                </a:ext>
              </a:extLst>
            </p:cNvPr>
            <p:cNvSpPr>
              <a:spLocks noChangeArrowheads="1"/>
            </p:cNvSpPr>
            <p:nvPr/>
          </p:nvSpPr>
          <p:spPr bwMode="auto">
            <a:xfrm>
              <a:off x="6704" y="2212"/>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4" name="Line 387">
              <a:extLst>
                <a:ext uri="{FF2B5EF4-FFF2-40B4-BE49-F238E27FC236}">
                  <a16:creationId xmlns:a16="http://schemas.microsoft.com/office/drawing/2014/main" id="{BE4D4F41-31A4-43D2-AA7C-C13054E372AB}"/>
                </a:ext>
              </a:extLst>
            </p:cNvPr>
            <p:cNvSpPr>
              <a:spLocks noChangeShapeType="1"/>
            </p:cNvSpPr>
            <p:nvPr/>
          </p:nvSpPr>
          <p:spPr bwMode="auto">
            <a:xfrm flipV="1">
              <a:off x="6330" y="221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5" name="Line 388">
              <a:extLst>
                <a:ext uri="{FF2B5EF4-FFF2-40B4-BE49-F238E27FC236}">
                  <a16:creationId xmlns:a16="http://schemas.microsoft.com/office/drawing/2014/main" id="{F7EDF5CD-97E8-422F-A18B-A489E44BD2C6}"/>
                </a:ext>
              </a:extLst>
            </p:cNvPr>
            <p:cNvSpPr>
              <a:spLocks noChangeShapeType="1"/>
            </p:cNvSpPr>
            <p:nvPr/>
          </p:nvSpPr>
          <p:spPr bwMode="auto">
            <a:xfrm flipV="1">
              <a:off x="6431" y="221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6" name="Line 389">
              <a:extLst>
                <a:ext uri="{FF2B5EF4-FFF2-40B4-BE49-F238E27FC236}">
                  <a16:creationId xmlns:a16="http://schemas.microsoft.com/office/drawing/2014/main" id="{48C6B9BB-B259-4B8B-A0F1-F755FAA561B3}"/>
                </a:ext>
              </a:extLst>
            </p:cNvPr>
            <p:cNvSpPr>
              <a:spLocks noChangeShapeType="1"/>
            </p:cNvSpPr>
            <p:nvPr/>
          </p:nvSpPr>
          <p:spPr bwMode="auto">
            <a:xfrm flipV="1">
              <a:off x="6454" y="221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7" name="Line 390">
              <a:extLst>
                <a:ext uri="{FF2B5EF4-FFF2-40B4-BE49-F238E27FC236}">
                  <a16:creationId xmlns:a16="http://schemas.microsoft.com/office/drawing/2014/main" id="{6A3573B1-D836-4BAA-B9BB-B9CF801B200A}"/>
                </a:ext>
              </a:extLst>
            </p:cNvPr>
            <p:cNvSpPr>
              <a:spLocks noChangeShapeType="1"/>
            </p:cNvSpPr>
            <p:nvPr/>
          </p:nvSpPr>
          <p:spPr bwMode="auto">
            <a:xfrm flipV="1">
              <a:off x="6710" y="221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8" name="Oval 391">
              <a:extLst>
                <a:ext uri="{FF2B5EF4-FFF2-40B4-BE49-F238E27FC236}">
                  <a16:creationId xmlns:a16="http://schemas.microsoft.com/office/drawing/2014/main" id="{7DE0BF08-8D4F-46CF-A83D-4DB6F60DE0B3}"/>
                </a:ext>
              </a:extLst>
            </p:cNvPr>
            <p:cNvSpPr>
              <a:spLocks noChangeArrowheads="1"/>
            </p:cNvSpPr>
            <p:nvPr/>
          </p:nvSpPr>
          <p:spPr bwMode="auto">
            <a:xfrm>
              <a:off x="6238" y="2195"/>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9" name="Line 392">
              <a:extLst>
                <a:ext uri="{FF2B5EF4-FFF2-40B4-BE49-F238E27FC236}">
                  <a16:creationId xmlns:a16="http://schemas.microsoft.com/office/drawing/2014/main" id="{9B7343CC-C495-4A75-9322-DDCEC2DE4D7B}"/>
                </a:ext>
              </a:extLst>
            </p:cNvPr>
            <p:cNvSpPr>
              <a:spLocks noChangeShapeType="1"/>
            </p:cNvSpPr>
            <p:nvPr/>
          </p:nvSpPr>
          <p:spPr bwMode="auto">
            <a:xfrm flipV="1">
              <a:off x="6244" y="2198"/>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60" name="Oval 393">
              <a:extLst>
                <a:ext uri="{FF2B5EF4-FFF2-40B4-BE49-F238E27FC236}">
                  <a16:creationId xmlns:a16="http://schemas.microsoft.com/office/drawing/2014/main" id="{37C9D9CA-8EB3-4962-980C-5A05848D6E4F}"/>
                </a:ext>
              </a:extLst>
            </p:cNvPr>
            <p:cNvSpPr>
              <a:spLocks noChangeArrowheads="1"/>
            </p:cNvSpPr>
            <p:nvPr/>
          </p:nvSpPr>
          <p:spPr bwMode="auto">
            <a:xfrm>
              <a:off x="6060" y="2177"/>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1" name="Line 394">
              <a:extLst>
                <a:ext uri="{FF2B5EF4-FFF2-40B4-BE49-F238E27FC236}">
                  <a16:creationId xmlns:a16="http://schemas.microsoft.com/office/drawing/2014/main" id="{16A2A572-B526-4218-A90A-680943A6D692}"/>
                </a:ext>
              </a:extLst>
            </p:cNvPr>
            <p:cNvSpPr>
              <a:spLocks noChangeShapeType="1"/>
            </p:cNvSpPr>
            <p:nvPr/>
          </p:nvSpPr>
          <p:spPr bwMode="auto">
            <a:xfrm flipV="1">
              <a:off x="6067" y="2181"/>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62" name="Oval 395">
              <a:extLst>
                <a:ext uri="{FF2B5EF4-FFF2-40B4-BE49-F238E27FC236}">
                  <a16:creationId xmlns:a16="http://schemas.microsoft.com/office/drawing/2014/main" id="{C98263A0-476E-4DC4-B6C1-5820F3490B70}"/>
                </a:ext>
              </a:extLst>
            </p:cNvPr>
            <p:cNvSpPr>
              <a:spLocks noChangeArrowheads="1"/>
            </p:cNvSpPr>
            <p:nvPr/>
          </p:nvSpPr>
          <p:spPr bwMode="auto">
            <a:xfrm>
              <a:off x="6481" y="2172"/>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3" name="Line 396">
              <a:extLst>
                <a:ext uri="{FF2B5EF4-FFF2-40B4-BE49-F238E27FC236}">
                  <a16:creationId xmlns:a16="http://schemas.microsoft.com/office/drawing/2014/main" id="{D30A1EDB-E4CF-4D93-93A8-5CDE29F3E7D3}"/>
                </a:ext>
              </a:extLst>
            </p:cNvPr>
            <p:cNvSpPr>
              <a:spLocks noChangeShapeType="1"/>
            </p:cNvSpPr>
            <p:nvPr/>
          </p:nvSpPr>
          <p:spPr bwMode="auto">
            <a:xfrm flipV="1">
              <a:off x="6487" y="217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64" name="Oval 397">
              <a:extLst>
                <a:ext uri="{FF2B5EF4-FFF2-40B4-BE49-F238E27FC236}">
                  <a16:creationId xmlns:a16="http://schemas.microsoft.com/office/drawing/2014/main" id="{8B320504-078F-4A3D-A6EB-5CD0C2C0BE93}"/>
                </a:ext>
              </a:extLst>
            </p:cNvPr>
            <p:cNvSpPr>
              <a:spLocks noChangeArrowheads="1"/>
            </p:cNvSpPr>
            <p:nvPr/>
          </p:nvSpPr>
          <p:spPr bwMode="auto">
            <a:xfrm>
              <a:off x="5434" y="216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5" name="Oval 398">
              <a:extLst>
                <a:ext uri="{FF2B5EF4-FFF2-40B4-BE49-F238E27FC236}">
                  <a16:creationId xmlns:a16="http://schemas.microsoft.com/office/drawing/2014/main" id="{DE6949A5-88FF-47E6-84BB-1209529F85E3}"/>
                </a:ext>
              </a:extLst>
            </p:cNvPr>
            <p:cNvSpPr>
              <a:spLocks noChangeArrowheads="1"/>
            </p:cNvSpPr>
            <p:nvPr/>
          </p:nvSpPr>
          <p:spPr bwMode="auto">
            <a:xfrm>
              <a:off x="6636" y="216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6" name="Oval 399">
              <a:extLst>
                <a:ext uri="{FF2B5EF4-FFF2-40B4-BE49-F238E27FC236}">
                  <a16:creationId xmlns:a16="http://schemas.microsoft.com/office/drawing/2014/main" id="{1BBC6D5C-17CB-4BC1-B731-BC648790D533}"/>
                </a:ext>
              </a:extLst>
            </p:cNvPr>
            <p:cNvSpPr>
              <a:spLocks noChangeArrowheads="1"/>
            </p:cNvSpPr>
            <p:nvPr/>
          </p:nvSpPr>
          <p:spPr bwMode="auto">
            <a:xfrm>
              <a:off x="6732" y="216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7" name="Oval 400">
              <a:extLst>
                <a:ext uri="{FF2B5EF4-FFF2-40B4-BE49-F238E27FC236}">
                  <a16:creationId xmlns:a16="http://schemas.microsoft.com/office/drawing/2014/main" id="{95BF83F5-B534-4C4C-A9ED-E4481C3ADF84}"/>
                </a:ext>
              </a:extLst>
            </p:cNvPr>
            <p:cNvSpPr>
              <a:spLocks noChangeArrowheads="1"/>
            </p:cNvSpPr>
            <p:nvPr/>
          </p:nvSpPr>
          <p:spPr bwMode="auto">
            <a:xfrm>
              <a:off x="6799" y="216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8" name="Line 401">
              <a:extLst>
                <a:ext uri="{FF2B5EF4-FFF2-40B4-BE49-F238E27FC236}">
                  <a16:creationId xmlns:a16="http://schemas.microsoft.com/office/drawing/2014/main" id="{EBCBC362-69BA-4A09-956F-099A7ACE399C}"/>
                </a:ext>
              </a:extLst>
            </p:cNvPr>
            <p:cNvSpPr>
              <a:spLocks noChangeShapeType="1"/>
            </p:cNvSpPr>
            <p:nvPr/>
          </p:nvSpPr>
          <p:spPr bwMode="auto">
            <a:xfrm flipV="1">
              <a:off x="5440" y="216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69" name="Line 402">
              <a:extLst>
                <a:ext uri="{FF2B5EF4-FFF2-40B4-BE49-F238E27FC236}">
                  <a16:creationId xmlns:a16="http://schemas.microsoft.com/office/drawing/2014/main" id="{EFE6FEC6-EB58-4B75-9F25-3CCA5194F983}"/>
                </a:ext>
              </a:extLst>
            </p:cNvPr>
            <p:cNvSpPr>
              <a:spLocks noChangeShapeType="1"/>
            </p:cNvSpPr>
            <p:nvPr/>
          </p:nvSpPr>
          <p:spPr bwMode="auto">
            <a:xfrm flipV="1">
              <a:off x="6642" y="216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70" name="Line 403">
              <a:extLst>
                <a:ext uri="{FF2B5EF4-FFF2-40B4-BE49-F238E27FC236}">
                  <a16:creationId xmlns:a16="http://schemas.microsoft.com/office/drawing/2014/main" id="{2E66C09D-57FB-41EF-92DC-411CEE475343}"/>
                </a:ext>
              </a:extLst>
            </p:cNvPr>
            <p:cNvSpPr>
              <a:spLocks noChangeShapeType="1"/>
            </p:cNvSpPr>
            <p:nvPr/>
          </p:nvSpPr>
          <p:spPr bwMode="auto">
            <a:xfrm flipV="1">
              <a:off x="6738" y="216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71" name="Line 404">
              <a:extLst>
                <a:ext uri="{FF2B5EF4-FFF2-40B4-BE49-F238E27FC236}">
                  <a16:creationId xmlns:a16="http://schemas.microsoft.com/office/drawing/2014/main" id="{A163DA6A-A179-403A-891D-0B895EBBB1E0}"/>
                </a:ext>
              </a:extLst>
            </p:cNvPr>
            <p:cNvSpPr>
              <a:spLocks noChangeShapeType="1"/>
            </p:cNvSpPr>
            <p:nvPr/>
          </p:nvSpPr>
          <p:spPr bwMode="auto">
            <a:xfrm flipV="1">
              <a:off x="6805" y="216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72" name="Oval 405">
              <a:extLst>
                <a:ext uri="{FF2B5EF4-FFF2-40B4-BE49-F238E27FC236}">
                  <a16:creationId xmlns:a16="http://schemas.microsoft.com/office/drawing/2014/main" id="{0EF821B5-11E8-4BEA-B64E-980982D573B3}"/>
                </a:ext>
              </a:extLst>
            </p:cNvPr>
            <p:cNvSpPr>
              <a:spLocks noChangeArrowheads="1"/>
            </p:cNvSpPr>
            <p:nvPr/>
          </p:nvSpPr>
          <p:spPr bwMode="auto">
            <a:xfrm>
              <a:off x="6681" y="214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1" name="Group 607">
            <a:extLst>
              <a:ext uri="{FF2B5EF4-FFF2-40B4-BE49-F238E27FC236}">
                <a16:creationId xmlns:a16="http://schemas.microsoft.com/office/drawing/2014/main" id="{8F1FDABE-3CDD-4398-9DE9-554985D80ED4}"/>
              </a:ext>
            </a:extLst>
          </p:cNvPr>
          <p:cNvGrpSpPr>
            <a:grpSpLocks/>
          </p:cNvGrpSpPr>
          <p:nvPr/>
        </p:nvGrpSpPr>
        <p:grpSpPr bwMode="auto">
          <a:xfrm>
            <a:off x="9734233" y="2501900"/>
            <a:ext cx="4298950" cy="923925"/>
            <a:chOff x="4087" y="1576"/>
            <a:chExt cx="2708" cy="582"/>
          </a:xfrm>
        </p:grpSpPr>
        <p:sp>
          <p:nvSpPr>
            <p:cNvPr id="473" name="Line 407">
              <a:extLst>
                <a:ext uri="{FF2B5EF4-FFF2-40B4-BE49-F238E27FC236}">
                  <a16:creationId xmlns:a16="http://schemas.microsoft.com/office/drawing/2014/main" id="{5D4B755D-F349-4D2F-9FCE-C02A0E03E3E0}"/>
                </a:ext>
              </a:extLst>
            </p:cNvPr>
            <p:cNvSpPr>
              <a:spLocks noChangeShapeType="1"/>
            </p:cNvSpPr>
            <p:nvPr/>
          </p:nvSpPr>
          <p:spPr bwMode="auto">
            <a:xfrm flipV="1">
              <a:off x="6688" y="215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4" name="Oval 408">
              <a:extLst>
                <a:ext uri="{FF2B5EF4-FFF2-40B4-BE49-F238E27FC236}">
                  <a16:creationId xmlns:a16="http://schemas.microsoft.com/office/drawing/2014/main" id="{35291963-DC11-441D-B638-57ABC9061B0D}"/>
                </a:ext>
              </a:extLst>
            </p:cNvPr>
            <p:cNvSpPr>
              <a:spLocks noChangeArrowheads="1"/>
            </p:cNvSpPr>
            <p:nvPr/>
          </p:nvSpPr>
          <p:spPr bwMode="auto">
            <a:xfrm>
              <a:off x="5963" y="2137"/>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5" name="Line 409">
              <a:extLst>
                <a:ext uri="{FF2B5EF4-FFF2-40B4-BE49-F238E27FC236}">
                  <a16:creationId xmlns:a16="http://schemas.microsoft.com/office/drawing/2014/main" id="{B2A7668E-A1FB-4EE4-A9D6-F2FBE6E4E966}"/>
                </a:ext>
              </a:extLst>
            </p:cNvPr>
            <p:cNvSpPr>
              <a:spLocks noChangeShapeType="1"/>
            </p:cNvSpPr>
            <p:nvPr/>
          </p:nvSpPr>
          <p:spPr bwMode="auto">
            <a:xfrm flipV="1">
              <a:off x="5969" y="214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6" name="Oval 410">
              <a:extLst>
                <a:ext uri="{FF2B5EF4-FFF2-40B4-BE49-F238E27FC236}">
                  <a16:creationId xmlns:a16="http://schemas.microsoft.com/office/drawing/2014/main" id="{87BF755C-CB79-4945-99F7-1023A26153FF}"/>
                </a:ext>
              </a:extLst>
            </p:cNvPr>
            <p:cNvSpPr>
              <a:spLocks noChangeArrowheads="1"/>
            </p:cNvSpPr>
            <p:nvPr/>
          </p:nvSpPr>
          <p:spPr bwMode="auto">
            <a:xfrm>
              <a:off x="4219" y="2131"/>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7" name="Line 411">
              <a:extLst>
                <a:ext uri="{FF2B5EF4-FFF2-40B4-BE49-F238E27FC236}">
                  <a16:creationId xmlns:a16="http://schemas.microsoft.com/office/drawing/2014/main" id="{1127052B-7118-4B61-BA8D-4B0DDAB22193}"/>
                </a:ext>
              </a:extLst>
            </p:cNvPr>
            <p:cNvSpPr>
              <a:spLocks noChangeShapeType="1"/>
            </p:cNvSpPr>
            <p:nvPr/>
          </p:nvSpPr>
          <p:spPr bwMode="auto">
            <a:xfrm flipV="1">
              <a:off x="4225" y="213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8" name="Oval 412">
              <a:extLst>
                <a:ext uri="{FF2B5EF4-FFF2-40B4-BE49-F238E27FC236}">
                  <a16:creationId xmlns:a16="http://schemas.microsoft.com/office/drawing/2014/main" id="{2061D214-74B2-4A7E-AA5F-6E6B0DA70B8A}"/>
                </a:ext>
              </a:extLst>
            </p:cNvPr>
            <p:cNvSpPr>
              <a:spLocks noChangeArrowheads="1"/>
            </p:cNvSpPr>
            <p:nvPr/>
          </p:nvSpPr>
          <p:spPr bwMode="auto">
            <a:xfrm>
              <a:off x="6708" y="212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9" name="Line 413">
              <a:extLst>
                <a:ext uri="{FF2B5EF4-FFF2-40B4-BE49-F238E27FC236}">
                  <a16:creationId xmlns:a16="http://schemas.microsoft.com/office/drawing/2014/main" id="{5847C003-FF81-4540-9BC9-1F854A6AAA5A}"/>
                </a:ext>
              </a:extLst>
            </p:cNvPr>
            <p:cNvSpPr>
              <a:spLocks noChangeShapeType="1"/>
            </p:cNvSpPr>
            <p:nvPr/>
          </p:nvSpPr>
          <p:spPr bwMode="auto">
            <a:xfrm flipV="1">
              <a:off x="6714" y="2129"/>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0" name="Oval 414">
              <a:extLst>
                <a:ext uri="{FF2B5EF4-FFF2-40B4-BE49-F238E27FC236}">
                  <a16:creationId xmlns:a16="http://schemas.microsoft.com/office/drawing/2014/main" id="{9C44A9D6-2E14-455A-BF9C-EA024990BBB2}"/>
                </a:ext>
              </a:extLst>
            </p:cNvPr>
            <p:cNvSpPr>
              <a:spLocks noChangeArrowheads="1"/>
            </p:cNvSpPr>
            <p:nvPr/>
          </p:nvSpPr>
          <p:spPr bwMode="auto">
            <a:xfrm>
              <a:off x="6011" y="212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1" name="Oval 415">
              <a:extLst>
                <a:ext uri="{FF2B5EF4-FFF2-40B4-BE49-F238E27FC236}">
                  <a16:creationId xmlns:a16="http://schemas.microsoft.com/office/drawing/2014/main" id="{2A90BA86-89FD-4CEC-8D8D-C8DA79C1866A}"/>
                </a:ext>
              </a:extLst>
            </p:cNvPr>
            <p:cNvSpPr>
              <a:spLocks noChangeArrowheads="1"/>
            </p:cNvSpPr>
            <p:nvPr/>
          </p:nvSpPr>
          <p:spPr bwMode="auto">
            <a:xfrm>
              <a:off x="6126" y="212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2" name="Oval 416">
              <a:extLst>
                <a:ext uri="{FF2B5EF4-FFF2-40B4-BE49-F238E27FC236}">
                  <a16:creationId xmlns:a16="http://schemas.microsoft.com/office/drawing/2014/main" id="{68BB122F-4F02-41F4-87E9-67E4BA3CF9D6}"/>
                </a:ext>
              </a:extLst>
            </p:cNvPr>
            <p:cNvSpPr>
              <a:spLocks noChangeArrowheads="1"/>
            </p:cNvSpPr>
            <p:nvPr/>
          </p:nvSpPr>
          <p:spPr bwMode="auto">
            <a:xfrm>
              <a:off x="6312" y="212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3" name="Oval 417">
              <a:extLst>
                <a:ext uri="{FF2B5EF4-FFF2-40B4-BE49-F238E27FC236}">
                  <a16:creationId xmlns:a16="http://schemas.microsoft.com/office/drawing/2014/main" id="{D2226DB5-4701-44E1-8772-2496C38DD93F}"/>
                </a:ext>
              </a:extLst>
            </p:cNvPr>
            <p:cNvSpPr>
              <a:spLocks noChangeArrowheads="1"/>
            </p:cNvSpPr>
            <p:nvPr/>
          </p:nvSpPr>
          <p:spPr bwMode="auto">
            <a:xfrm>
              <a:off x="6381" y="2120"/>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4" name="Oval 418">
              <a:extLst>
                <a:ext uri="{FF2B5EF4-FFF2-40B4-BE49-F238E27FC236}">
                  <a16:creationId xmlns:a16="http://schemas.microsoft.com/office/drawing/2014/main" id="{6172B08D-C0E7-4713-B833-9046CC3D11EB}"/>
                </a:ext>
              </a:extLst>
            </p:cNvPr>
            <p:cNvSpPr>
              <a:spLocks noChangeArrowheads="1"/>
            </p:cNvSpPr>
            <p:nvPr/>
          </p:nvSpPr>
          <p:spPr bwMode="auto">
            <a:xfrm>
              <a:off x="6401" y="212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5" name="Oval 419">
              <a:extLst>
                <a:ext uri="{FF2B5EF4-FFF2-40B4-BE49-F238E27FC236}">
                  <a16:creationId xmlns:a16="http://schemas.microsoft.com/office/drawing/2014/main" id="{9E282493-BD79-4551-9824-105F22EF0553}"/>
                </a:ext>
              </a:extLst>
            </p:cNvPr>
            <p:cNvSpPr>
              <a:spLocks noChangeArrowheads="1"/>
            </p:cNvSpPr>
            <p:nvPr/>
          </p:nvSpPr>
          <p:spPr bwMode="auto">
            <a:xfrm>
              <a:off x="6659" y="212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6" name="Oval 420">
              <a:extLst>
                <a:ext uri="{FF2B5EF4-FFF2-40B4-BE49-F238E27FC236}">
                  <a16:creationId xmlns:a16="http://schemas.microsoft.com/office/drawing/2014/main" id="{81C9C353-D82A-466B-893E-32C127DE2C38}"/>
                </a:ext>
              </a:extLst>
            </p:cNvPr>
            <p:cNvSpPr>
              <a:spLocks noChangeArrowheads="1"/>
            </p:cNvSpPr>
            <p:nvPr/>
          </p:nvSpPr>
          <p:spPr bwMode="auto">
            <a:xfrm>
              <a:off x="6733" y="212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7" name="Oval 421">
              <a:extLst>
                <a:ext uri="{FF2B5EF4-FFF2-40B4-BE49-F238E27FC236}">
                  <a16:creationId xmlns:a16="http://schemas.microsoft.com/office/drawing/2014/main" id="{7FA40DBE-D00B-4FB2-995E-C6C1AE2EDBEE}"/>
                </a:ext>
              </a:extLst>
            </p:cNvPr>
            <p:cNvSpPr>
              <a:spLocks noChangeArrowheads="1"/>
            </p:cNvSpPr>
            <p:nvPr/>
          </p:nvSpPr>
          <p:spPr bwMode="auto">
            <a:xfrm>
              <a:off x="6779" y="212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8" name="Line 422">
              <a:extLst>
                <a:ext uri="{FF2B5EF4-FFF2-40B4-BE49-F238E27FC236}">
                  <a16:creationId xmlns:a16="http://schemas.microsoft.com/office/drawing/2014/main" id="{AFCB86B6-14E0-49BE-81D9-A7FFB255FBA2}"/>
                </a:ext>
              </a:extLst>
            </p:cNvPr>
            <p:cNvSpPr>
              <a:spLocks noChangeShapeType="1"/>
            </p:cNvSpPr>
            <p:nvPr/>
          </p:nvSpPr>
          <p:spPr bwMode="auto">
            <a:xfrm flipV="1">
              <a:off x="6017" y="212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9" name="Line 423">
              <a:extLst>
                <a:ext uri="{FF2B5EF4-FFF2-40B4-BE49-F238E27FC236}">
                  <a16:creationId xmlns:a16="http://schemas.microsoft.com/office/drawing/2014/main" id="{D0FEEB3B-654A-413A-B989-1AFF7E0F2925}"/>
                </a:ext>
              </a:extLst>
            </p:cNvPr>
            <p:cNvSpPr>
              <a:spLocks noChangeShapeType="1"/>
            </p:cNvSpPr>
            <p:nvPr/>
          </p:nvSpPr>
          <p:spPr bwMode="auto">
            <a:xfrm flipV="1">
              <a:off x="6132" y="212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0" name="Line 424">
              <a:extLst>
                <a:ext uri="{FF2B5EF4-FFF2-40B4-BE49-F238E27FC236}">
                  <a16:creationId xmlns:a16="http://schemas.microsoft.com/office/drawing/2014/main" id="{440BBDD6-9947-4477-A6FC-AB90A4FF1A36}"/>
                </a:ext>
              </a:extLst>
            </p:cNvPr>
            <p:cNvSpPr>
              <a:spLocks noChangeShapeType="1"/>
            </p:cNvSpPr>
            <p:nvPr/>
          </p:nvSpPr>
          <p:spPr bwMode="auto">
            <a:xfrm flipV="1">
              <a:off x="6318" y="212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1" name="Line 425">
              <a:extLst>
                <a:ext uri="{FF2B5EF4-FFF2-40B4-BE49-F238E27FC236}">
                  <a16:creationId xmlns:a16="http://schemas.microsoft.com/office/drawing/2014/main" id="{E71BB8CB-29EE-4019-BC3A-7DCBAF73E3AF}"/>
                </a:ext>
              </a:extLst>
            </p:cNvPr>
            <p:cNvSpPr>
              <a:spLocks noChangeShapeType="1"/>
            </p:cNvSpPr>
            <p:nvPr/>
          </p:nvSpPr>
          <p:spPr bwMode="auto">
            <a:xfrm flipV="1">
              <a:off x="6387" y="212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2" name="Line 426">
              <a:extLst>
                <a:ext uri="{FF2B5EF4-FFF2-40B4-BE49-F238E27FC236}">
                  <a16:creationId xmlns:a16="http://schemas.microsoft.com/office/drawing/2014/main" id="{FA5D250B-578F-481C-9C26-9CCF74837FBE}"/>
                </a:ext>
              </a:extLst>
            </p:cNvPr>
            <p:cNvSpPr>
              <a:spLocks noChangeShapeType="1"/>
            </p:cNvSpPr>
            <p:nvPr/>
          </p:nvSpPr>
          <p:spPr bwMode="auto">
            <a:xfrm flipV="1">
              <a:off x="6407" y="212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3" name="Line 427">
              <a:extLst>
                <a:ext uri="{FF2B5EF4-FFF2-40B4-BE49-F238E27FC236}">
                  <a16:creationId xmlns:a16="http://schemas.microsoft.com/office/drawing/2014/main" id="{57C9BC65-A428-4770-BA6C-65BF7A18D8A9}"/>
                </a:ext>
              </a:extLst>
            </p:cNvPr>
            <p:cNvSpPr>
              <a:spLocks noChangeShapeType="1"/>
            </p:cNvSpPr>
            <p:nvPr/>
          </p:nvSpPr>
          <p:spPr bwMode="auto">
            <a:xfrm flipV="1">
              <a:off x="6665" y="212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4" name="Line 428">
              <a:extLst>
                <a:ext uri="{FF2B5EF4-FFF2-40B4-BE49-F238E27FC236}">
                  <a16:creationId xmlns:a16="http://schemas.microsoft.com/office/drawing/2014/main" id="{E8E1E011-2D13-43A6-BD10-02800EBDA1B8}"/>
                </a:ext>
              </a:extLst>
            </p:cNvPr>
            <p:cNvSpPr>
              <a:spLocks noChangeShapeType="1"/>
            </p:cNvSpPr>
            <p:nvPr/>
          </p:nvSpPr>
          <p:spPr bwMode="auto">
            <a:xfrm flipV="1">
              <a:off x="6739" y="212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5" name="Line 429">
              <a:extLst>
                <a:ext uri="{FF2B5EF4-FFF2-40B4-BE49-F238E27FC236}">
                  <a16:creationId xmlns:a16="http://schemas.microsoft.com/office/drawing/2014/main" id="{F19A1B52-BC4F-40F6-BD93-895D869AA191}"/>
                </a:ext>
              </a:extLst>
            </p:cNvPr>
            <p:cNvSpPr>
              <a:spLocks noChangeShapeType="1"/>
            </p:cNvSpPr>
            <p:nvPr/>
          </p:nvSpPr>
          <p:spPr bwMode="auto">
            <a:xfrm flipV="1">
              <a:off x="6785" y="212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96" name="Oval 430">
              <a:extLst>
                <a:ext uri="{FF2B5EF4-FFF2-40B4-BE49-F238E27FC236}">
                  <a16:creationId xmlns:a16="http://schemas.microsoft.com/office/drawing/2014/main" id="{30F0A323-36EF-41C5-9495-18B03E81D064}"/>
                </a:ext>
              </a:extLst>
            </p:cNvPr>
            <p:cNvSpPr>
              <a:spLocks noChangeArrowheads="1"/>
            </p:cNvSpPr>
            <p:nvPr/>
          </p:nvSpPr>
          <p:spPr bwMode="auto">
            <a:xfrm>
              <a:off x="5136" y="2114"/>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7" name="Oval 431">
              <a:extLst>
                <a:ext uri="{FF2B5EF4-FFF2-40B4-BE49-F238E27FC236}">
                  <a16:creationId xmlns:a16="http://schemas.microsoft.com/office/drawing/2014/main" id="{3553317D-AF80-4E75-B974-6B9AABCC2E95}"/>
                </a:ext>
              </a:extLst>
            </p:cNvPr>
            <p:cNvSpPr>
              <a:spLocks noChangeArrowheads="1"/>
            </p:cNvSpPr>
            <p:nvPr/>
          </p:nvSpPr>
          <p:spPr bwMode="auto">
            <a:xfrm>
              <a:off x="5269" y="2114"/>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8" name="Oval 432">
              <a:extLst>
                <a:ext uri="{FF2B5EF4-FFF2-40B4-BE49-F238E27FC236}">
                  <a16:creationId xmlns:a16="http://schemas.microsoft.com/office/drawing/2014/main" id="{AB3D34CC-46A5-4FA8-967F-F59D4D58310B}"/>
                </a:ext>
              </a:extLst>
            </p:cNvPr>
            <p:cNvSpPr>
              <a:spLocks noChangeArrowheads="1"/>
            </p:cNvSpPr>
            <p:nvPr/>
          </p:nvSpPr>
          <p:spPr bwMode="auto">
            <a:xfrm>
              <a:off x="5414" y="2114"/>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9" name="Oval 433">
              <a:extLst>
                <a:ext uri="{FF2B5EF4-FFF2-40B4-BE49-F238E27FC236}">
                  <a16:creationId xmlns:a16="http://schemas.microsoft.com/office/drawing/2014/main" id="{A6AD46E3-7FFB-4025-B8E7-26B700C23627}"/>
                </a:ext>
              </a:extLst>
            </p:cNvPr>
            <p:cNvSpPr>
              <a:spLocks noChangeArrowheads="1"/>
            </p:cNvSpPr>
            <p:nvPr/>
          </p:nvSpPr>
          <p:spPr bwMode="auto">
            <a:xfrm>
              <a:off x="5538" y="2114"/>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0" name="Line 434">
              <a:extLst>
                <a:ext uri="{FF2B5EF4-FFF2-40B4-BE49-F238E27FC236}">
                  <a16:creationId xmlns:a16="http://schemas.microsoft.com/office/drawing/2014/main" id="{07A8FF26-4F5B-4350-832F-0D47E4AC508F}"/>
                </a:ext>
              </a:extLst>
            </p:cNvPr>
            <p:cNvSpPr>
              <a:spLocks noChangeShapeType="1"/>
            </p:cNvSpPr>
            <p:nvPr/>
          </p:nvSpPr>
          <p:spPr bwMode="auto">
            <a:xfrm flipV="1">
              <a:off x="5142" y="2117"/>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1" name="Line 435">
              <a:extLst>
                <a:ext uri="{FF2B5EF4-FFF2-40B4-BE49-F238E27FC236}">
                  <a16:creationId xmlns:a16="http://schemas.microsoft.com/office/drawing/2014/main" id="{609F6E9A-5A42-4A91-BD3E-512DEF18E9F3}"/>
                </a:ext>
              </a:extLst>
            </p:cNvPr>
            <p:cNvSpPr>
              <a:spLocks noChangeShapeType="1"/>
            </p:cNvSpPr>
            <p:nvPr/>
          </p:nvSpPr>
          <p:spPr bwMode="auto">
            <a:xfrm flipV="1">
              <a:off x="5275" y="2117"/>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2" name="Line 436">
              <a:extLst>
                <a:ext uri="{FF2B5EF4-FFF2-40B4-BE49-F238E27FC236}">
                  <a16:creationId xmlns:a16="http://schemas.microsoft.com/office/drawing/2014/main" id="{E4412AEC-45B3-4579-B6BB-6C5C93213518}"/>
                </a:ext>
              </a:extLst>
            </p:cNvPr>
            <p:cNvSpPr>
              <a:spLocks noChangeShapeType="1"/>
            </p:cNvSpPr>
            <p:nvPr/>
          </p:nvSpPr>
          <p:spPr bwMode="auto">
            <a:xfrm flipV="1">
              <a:off x="5420" y="2117"/>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3" name="Line 437">
              <a:extLst>
                <a:ext uri="{FF2B5EF4-FFF2-40B4-BE49-F238E27FC236}">
                  <a16:creationId xmlns:a16="http://schemas.microsoft.com/office/drawing/2014/main" id="{86C15FD5-F81E-4B7A-8F24-786CD8C55353}"/>
                </a:ext>
              </a:extLst>
            </p:cNvPr>
            <p:cNvSpPr>
              <a:spLocks noChangeShapeType="1"/>
            </p:cNvSpPr>
            <p:nvPr/>
          </p:nvSpPr>
          <p:spPr bwMode="auto">
            <a:xfrm flipV="1">
              <a:off x="5544" y="2117"/>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4" name="Oval 438">
              <a:extLst>
                <a:ext uri="{FF2B5EF4-FFF2-40B4-BE49-F238E27FC236}">
                  <a16:creationId xmlns:a16="http://schemas.microsoft.com/office/drawing/2014/main" id="{AC173890-6C0F-4519-8D2A-F8FE6699DB86}"/>
                </a:ext>
              </a:extLst>
            </p:cNvPr>
            <p:cNvSpPr>
              <a:spLocks noChangeArrowheads="1"/>
            </p:cNvSpPr>
            <p:nvPr/>
          </p:nvSpPr>
          <p:spPr bwMode="auto">
            <a:xfrm>
              <a:off x="4089" y="2108"/>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5" name="Oval 439">
              <a:extLst>
                <a:ext uri="{FF2B5EF4-FFF2-40B4-BE49-F238E27FC236}">
                  <a16:creationId xmlns:a16="http://schemas.microsoft.com/office/drawing/2014/main" id="{C9E5634A-3529-492B-9FE0-23515A35BBC2}"/>
                </a:ext>
              </a:extLst>
            </p:cNvPr>
            <p:cNvSpPr>
              <a:spLocks noChangeArrowheads="1"/>
            </p:cNvSpPr>
            <p:nvPr/>
          </p:nvSpPr>
          <p:spPr bwMode="auto">
            <a:xfrm>
              <a:off x="4223" y="210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6" name="Oval 440">
              <a:extLst>
                <a:ext uri="{FF2B5EF4-FFF2-40B4-BE49-F238E27FC236}">
                  <a16:creationId xmlns:a16="http://schemas.microsoft.com/office/drawing/2014/main" id="{2E633601-F8DC-48B6-81DE-6BE780808D9D}"/>
                </a:ext>
              </a:extLst>
            </p:cNvPr>
            <p:cNvSpPr>
              <a:spLocks noChangeArrowheads="1"/>
            </p:cNvSpPr>
            <p:nvPr/>
          </p:nvSpPr>
          <p:spPr bwMode="auto">
            <a:xfrm>
              <a:off x="4368" y="210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7" name="Oval 441">
              <a:extLst>
                <a:ext uri="{FF2B5EF4-FFF2-40B4-BE49-F238E27FC236}">
                  <a16:creationId xmlns:a16="http://schemas.microsoft.com/office/drawing/2014/main" id="{9C7AC4EF-9AA4-4772-85DF-F06C657D3675}"/>
                </a:ext>
              </a:extLst>
            </p:cNvPr>
            <p:cNvSpPr>
              <a:spLocks noChangeArrowheads="1"/>
            </p:cNvSpPr>
            <p:nvPr/>
          </p:nvSpPr>
          <p:spPr bwMode="auto">
            <a:xfrm>
              <a:off x="4491" y="210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8" name="Line 442">
              <a:extLst>
                <a:ext uri="{FF2B5EF4-FFF2-40B4-BE49-F238E27FC236}">
                  <a16:creationId xmlns:a16="http://schemas.microsoft.com/office/drawing/2014/main" id="{BBB9D3BD-CD03-4A82-931B-CEFFFDD15A3B}"/>
                </a:ext>
              </a:extLst>
            </p:cNvPr>
            <p:cNvSpPr>
              <a:spLocks noChangeShapeType="1"/>
            </p:cNvSpPr>
            <p:nvPr/>
          </p:nvSpPr>
          <p:spPr bwMode="auto">
            <a:xfrm flipV="1">
              <a:off x="4095" y="211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9" name="Line 443">
              <a:extLst>
                <a:ext uri="{FF2B5EF4-FFF2-40B4-BE49-F238E27FC236}">
                  <a16:creationId xmlns:a16="http://schemas.microsoft.com/office/drawing/2014/main" id="{58E9EE01-E707-47BE-965A-A2EC6361E3E9}"/>
                </a:ext>
              </a:extLst>
            </p:cNvPr>
            <p:cNvSpPr>
              <a:spLocks noChangeShapeType="1"/>
            </p:cNvSpPr>
            <p:nvPr/>
          </p:nvSpPr>
          <p:spPr bwMode="auto">
            <a:xfrm flipV="1">
              <a:off x="4229" y="211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0" name="Line 444">
              <a:extLst>
                <a:ext uri="{FF2B5EF4-FFF2-40B4-BE49-F238E27FC236}">
                  <a16:creationId xmlns:a16="http://schemas.microsoft.com/office/drawing/2014/main" id="{5103CB15-CDBC-4566-81AE-A8971F87D017}"/>
                </a:ext>
              </a:extLst>
            </p:cNvPr>
            <p:cNvSpPr>
              <a:spLocks noChangeShapeType="1"/>
            </p:cNvSpPr>
            <p:nvPr/>
          </p:nvSpPr>
          <p:spPr bwMode="auto">
            <a:xfrm flipV="1">
              <a:off x="4374" y="211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1" name="Line 445">
              <a:extLst>
                <a:ext uri="{FF2B5EF4-FFF2-40B4-BE49-F238E27FC236}">
                  <a16:creationId xmlns:a16="http://schemas.microsoft.com/office/drawing/2014/main" id="{971B0957-4275-494B-8DC7-E9EA4613E4AA}"/>
                </a:ext>
              </a:extLst>
            </p:cNvPr>
            <p:cNvSpPr>
              <a:spLocks noChangeShapeType="1"/>
            </p:cNvSpPr>
            <p:nvPr/>
          </p:nvSpPr>
          <p:spPr bwMode="auto">
            <a:xfrm flipV="1">
              <a:off x="4497" y="211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2" name="Oval 446">
              <a:extLst>
                <a:ext uri="{FF2B5EF4-FFF2-40B4-BE49-F238E27FC236}">
                  <a16:creationId xmlns:a16="http://schemas.microsoft.com/office/drawing/2014/main" id="{CA16B45F-61A7-4660-A4FA-82080BE9BAD6}"/>
                </a:ext>
              </a:extLst>
            </p:cNvPr>
            <p:cNvSpPr>
              <a:spLocks noChangeArrowheads="1"/>
            </p:cNvSpPr>
            <p:nvPr/>
          </p:nvSpPr>
          <p:spPr bwMode="auto">
            <a:xfrm>
              <a:off x="6336" y="2102"/>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3" name="Line 447">
              <a:extLst>
                <a:ext uri="{FF2B5EF4-FFF2-40B4-BE49-F238E27FC236}">
                  <a16:creationId xmlns:a16="http://schemas.microsoft.com/office/drawing/2014/main" id="{8C56C325-AA7A-4764-AB8A-84381AD273B0}"/>
                </a:ext>
              </a:extLst>
            </p:cNvPr>
            <p:cNvSpPr>
              <a:spLocks noChangeShapeType="1"/>
            </p:cNvSpPr>
            <p:nvPr/>
          </p:nvSpPr>
          <p:spPr bwMode="auto">
            <a:xfrm flipV="1">
              <a:off x="6342" y="210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4" name="Oval 448">
              <a:extLst>
                <a:ext uri="{FF2B5EF4-FFF2-40B4-BE49-F238E27FC236}">
                  <a16:creationId xmlns:a16="http://schemas.microsoft.com/office/drawing/2014/main" id="{4C2FDEE7-D4BE-4F55-87C8-3BE8FA09C08F}"/>
                </a:ext>
              </a:extLst>
            </p:cNvPr>
            <p:cNvSpPr>
              <a:spLocks noChangeArrowheads="1"/>
            </p:cNvSpPr>
            <p:nvPr/>
          </p:nvSpPr>
          <p:spPr bwMode="auto">
            <a:xfrm>
              <a:off x="5289" y="2096"/>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5" name="Line 449">
              <a:extLst>
                <a:ext uri="{FF2B5EF4-FFF2-40B4-BE49-F238E27FC236}">
                  <a16:creationId xmlns:a16="http://schemas.microsoft.com/office/drawing/2014/main" id="{0B6CAAAD-DAD4-4F61-933D-87DAE4DD46ED}"/>
                </a:ext>
              </a:extLst>
            </p:cNvPr>
            <p:cNvSpPr>
              <a:spLocks noChangeShapeType="1"/>
            </p:cNvSpPr>
            <p:nvPr/>
          </p:nvSpPr>
          <p:spPr bwMode="auto">
            <a:xfrm flipV="1">
              <a:off x="5295" y="2100"/>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6" name="Oval 450">
              <a:extLst>
                <a:ext uri="{FF2B5EF4-FFF2-40B4-BE49-F238E27FC236}">
                  <a16:creationId xmlns:a16="http://schemas.microsoft.com/office/drawing/2014/main" id="{86DA8593-FED5-4EBE-8B95-91B2D35FBEF9}"/>
                </a:ext>
              </a:extLst>
            </p:cNvPr>
            <p:cNvSpPr>
              <a:spLocks noChangeArrowheads="1"/>
            </p:cNvSpPr>
            <p:nvPr/>
          </p:nvSpPr>
          <p:spPr bwMode="auto">
            <a:xfrm>
              <a:off x="6265" y="207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7" name="Line 451">
              <a:extLst>
                <a:ext uri="{FF2B5EF4-FFF2-40B4-BE49-F238E27FC236}">
                  <a16:creationId xmlns:a16="http://schemas.microsoft.com/office/drawing/2014/main" id="{D573D1AC-7C8E-4723-8E54-881F3C3A12FA}"/>
                </a:ext>
              </a:extLst>
            </p:cNvPr>
            <p:cNvSpPr>
              <a:spLocks noChangeShapeType="1"/>
            </p:cNvSpPr>
            <p:nvPr/>
          </p:nvSpPr>
          <p:spPr bwMode="auto">
            <a:xfrm flipV="1">
              <a:off x="6271" y="208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18" name="Oval 452">
              <a:extLst>
                <a:ext uri="{FF2B5EF4-FFF2-40B4-BE49-F238E27FC236}">
                  <a16:creationId xmlns:a16="http://schemas.microsoft.com/office/drawing/2014/main" id="{82884D79-9F68-4CD0-85F1-42491BBB3B98}"/>
                </a:ext>
              </a:extLst>
            </p:cNvPr>
            <p:cNvSpPr>
              <a:spLocks noChangeArrowheads="1"/>
            </p:cNvSpPr>
            <p:nvPr/>
          </p:nvSpPr>
          <p:spPr bwMode="auto">
            <a:xfrm>
              <a:off x="4520" y="2073"/>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9" name="Line 453">
              <a:extLst>
                <a:ext uri="{FF2B5EF4-FFF2-40B4-BE49-F238E27FC236}">
                  <a16:creationId xmlns:a16="http://schemas.microsoft.com/office/drawing/2014/main" id="{A7341E4F-6FD4-4F73-8AB4-836BA0A985A5}"/>
                </a:ext>
              </a:extLst>
            </p:cNvPr>
            <p:cNvSpPr>
              <a:spLocks noChangeShapeType="1"/>
            </p:cNvSpPr>
            <p:nvPr/>
          </p:nvSpPr>
          <p:spPr bwMode="auto">
            <a:xfrm flipV="1">
              <a:off x="4527" y="2077"/>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0" name="Oval 454">
              <a:extLst>
                <a:ext uri="{FF2B5EF4-FFF2-40B4-BE49-F238E27FC236}">
                  <a16:creationId xmlns:a16="http://schemas.microsoft.com/office/drawing/2014/main" id="{7D25A387-DBB7-4A50-9D73-A871C9FA86FA}"/>
                </a:ext>
              </a:extLst>
            </p:cNvPr>
            <p:cNvSpPr>
              <a:spLocks noChangeArrowheads="1"/>
            </p:cNvSpPr>
            <p:nvPr/>
          </p:nvSpPr>
          <p:spPr bwMode="auto">
            <a:xfrm>
              <a:off x="4997" y="2067"/>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1" name="Oval 455">
              <a:extLst>
                <a:ext uri="{FF2B5EF4-FFF2-40B4-BE49-F238E27FC236}">
                  <a16:creationId xmlns:a16="http://schemas.microsoft.com/office/drawing/2014/main" id="{464E9D7A-0DD1-4E05-A358-F3A8FD30D804}"/>
                </a:ext>
              </a:extLst>
            </p:cNvPr>
            <p:cNvSpPr>
              <a:spLocks noChangeArrowheads="1"/>
            </p:cNvSpPr>
            <p:nvPr/>
          </p:nvSpPr>
          <p:spPr bwMode="auto">
            <a:xfrm>
              <a:off x="6237" y="2067"/>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2" name="Oval 456">
              <a:extLst>
                <a:ext uri="{FF2B5EF4-FFF2-40B4-BE49-F238E27FC236}">
                  <a16:creationId xmlns:a16="http://schemas.microsoft.com/office/drawing/2014/main" id="{083ABB0B-CC1B-4AC2-B903-923C988C2A43}"/>
                </a:ext>
              </a:extLst>
            </p:cNvPr>
            <p:cNvSpPr>
              <a:spLocks noChangeArrowheads="1"/>
            </p:cNvSpPr>
            <p:nvPr/>
          </p:nvSpPr>
          <p:spPr bwMode="auto">
            <a:xfrm>
              <a:off x="6277" y="2067"/>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3" name="Line 457">
              <a:extLst>
                <a:ext uri="{FF2B5EF4-FFF2-40B4-BE49-F238E27FC236}">
                  <a16:creationId xmlns:a16="http://schemas.microsoft.com/office/drawing/2014/main" id="{51C1552A-CEF7-42A7-83DA-D4BB9A52DF5A}"/>
                </a:ext>
              </a:extLst>
            </p:cNvPr>
            <p:cNvSpPr>
              <a:spLocks noChangeShapeType="1"/>
            </p:cNvSpPr>
            <p:nvPr/>
          </p:nvSpPr>
          <p:spPr bwMode="auto">
            <a:xfrm flipV="1">
              <a:off x="5003" y="207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4" name="Line 458">
              <a:extLst>
                <a:ext uri="{FF2B5EF4-FFF2-40B4-BE49-F238E27FC236}">
                  <a16:creationId xmlns:a16="http://schemas.microsoft.com/office/drawing/2014/main" id="{B7D39ACA-8F2F-4A15-874E-2C38E5261917}"/>
                </a:ext>
              </a:extLst>
            </p:cNvPr>
            <p:cNvSpPr>
              <a:spLocks noChangeShapeType="1"/>
            </p:cNvSpPr>
            <p:nvPr/>
          </p:nvSpPr>
          <p:spPr bwMode="auto">
            <a:xfrm flipV="1">
              <a:off x="6243" y="207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5" name="Line 459">
              <a:extLst>
                <a:ext uri="{FF2B5EF4-FFF2-40B4-BE49-F238E27FC236}">
                  <a16:creationId xmlns:a16="http://schemas.microsoft.com/office/drawing/2014/main" id="{C42FD3BF-7AE0-4CE4-938E-09A98CC76874}"/>
                </a:ext>
              </a:extLst>
            </p:cNvPr>
            <p:cNvSpPr>
              <a:spLocks noChangeShapeType="1"/>
            </p:cNvSpPr>
            <p:nvPr/>
          </p:nvSpPr>
          <p:spPr bwMode="auto">
            <a:xfrm flipV="1">
              <a:off x="6283" y="207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6" name="Oval 460">
              <a:extLst>
                <a:ext uri="{FF2B5EF4-FFF2-40B4-BE49-F238E27FC236}">
                  <a16:creationId xmlns:a16="http://schemas.microsoft.com/office/drawing/2014/main" id="{1A736E24-6911-4DE5-B123-D85099043992}"/>
                </a:ext>
              </a:extLst>
            </p:cNvPr>
            <p:cNvSpPr>
              <a:spLocks noChangeArrowheads="1"/>
            </p:cNvSpPr>
            <p:nvPr/>
          </p:nvSpPr>
          <p:spPr bwMode="auto">
            <a:xfrm>
              <a:off x="4144" y="2062"/>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7" name="Oval 461">
              <a:extLst>
                <a:ext uri="{FF2B5EF4-FFF2-40B4-BE49-F238E27FC236}">
                  <a16:creationId xmlns:a16="http://schemas.microsoft.com/office/drawing/2014/main" id="{7CE0860B-A3FE-402D-95D5-E09892B5E75C}"/>
                </a:ext>
              </a:extLst>
            </p:cNvPr>
            <p:cNvSpPr>
              <a:spLocks noChangeArrowheads="1"/>
            </p:cNvSpPr>
            <p:nvPr/>
          </p:nvSpPr>
          <p:spPr bwMode="auto">
            <a:xfrm>
              <a:off x="4184" y="2062"/>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8" name="Line 462">
              <a:extLst>
                <a:ext uri="{FF2B5EF4-FFF2-40B4-BE49-F238E27FC236}">
                  <a16:creationId xmlns:a16="http://schemas.microsoft.com/office/drawing/2014/main" id="{222809EE-CC61-4702-8B3B-2AD4E63020AC}"/>
                </a:ext>
              </a:extLst>
            </p:cNvPr>
            <p:cNvSpPr>
              <a:spLocks noChangeShapeType="1"/>
            </p:cNvSpPr>
            <p:nvPr/>
          </p:nvSpPr>
          <p:spPr bwMode="auto">
            <a:xfrm flipV="1">
              <a:off x="4150" y="206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9" name="Line 463">
              <a:extLst>
                <a:ext uri="{FF2B5EF4-FFF2-40B4-BE49-F238E27FC236}">
                  <a16:creationId xmlns:a16="http://schemas.microsoft.com/office/drawing/2014/main" id="{E21FF6BB-0137-44E3-8DB7-861EF8E5D9A3}"/>
                </a:ext>
              </a:extLst>
            </p:cNvPr>
            <p:cNvSpPr>
              <a:spLocks noChangeShapeType="1"/>
            </p:cNvSpPr>
            <p:nvPr/>
          </p:nvSpPr>
          <p:spPr bwMode="auto">
            <a:xfrm flipV="1">
              <a:off x="4190" y="206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0" name="Oval 464">
              <a:extLst>
                <a:ext uri="{FF2B5EF4-FFF2-40B4-BE49-F238E27FC236}">
                  <a16:creationId xmlns:a16="http://schemas.microsoft.com/office/drawing/2014/main" id="{A4D8B76F-A7D7-4D2D-9647-FFE859D33DD8}"/>
                </a:ext>
              </a:extLst>
            </p:cNvPr>
            <p:cNvSpPr>
              <a:spLocks noChangeArrowheads="1"/>
            </p:cNvSpPr>
            <p:nvPr/>
          </p:nvSpPr>
          <p:spPr bwMode="auto">
            <a:xfrm>
              <a:off x="6429" y="203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1" name="Line 465">
              <a:extLst>
                <a:ext uri="{FF2B5EF4-FFF2-40B4-BE49-F238E27FC236}">
                  <a16:creationId xmlns:a16="http://schemas.microsoft.com/office/drawing/2014/main" id="{D0AE729C-7B8B-442A-91DD-6275BCCB7608}"/>
                </a:ext>
              </a:extLst>
            </p:cNvPr>
            <p:cNvSpPr>
              <a:spLocks noChangeShapeType="1"/>
            </p:cNvSpPr>
            <p:nvPr/>
          </p:nvSpPr>
          <p:spPr bwMode="auto">
            <a:xfrm flipV="1">
              <a:off x="6435" y="204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2" name="Oval 466">
              <a:extLst>
                <a:ext uri="{FF2B5EF4-FFF2-40B4-BE49-F238E27FC236}">
                  <a16:creationId xmlns:a16="http://schemas.microsoft.com/office/drawing/2014/main" id="{389664BF-729D-434F-841B-9471EA554130}"/>
                </a:ext>
              </a:extLst>
            </p:cNvPr>
            <p:cNvSpPr>
              <a:spLocks noChangeArrowheads="1"/>
            </p:cNvSpPr>
            <p:nvPr/>
          </p:nvSpPr>
          <p:spPr bwMode="auto">
            <a:xfrm>
              <a:off x="6353" y="2027"/>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3" name="Line 467">
              <a:extLst>
                <a:ext uri="{FF2B5EF4-FFF2-40B4-BE49-F238E27FC236}">
                  <a16:creationId xmlns:a16="http://schemas.microsoft.com/office/drawing/2014/main" id="{3494C767-90AB-4B5F-BA5D-BB8510F3DA6C}"/>
                </a:ext>
              </a:extLst>
            </p:cNvPr>
            <p:cNvSpPr>
              <a:spLocks noChangeShapeType="1"/>
            </p:cNvSpPr>
            <p:nvPr/>
          </p:nvSpPr>
          <p:spPr bwMode="auto">
            <a:xfrm flipV="1">
              <a:off x="6359" y="203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4" name="Oval 468">
              <a:extLst>
                <a:ext uri="{FF2B5EF4-FFF2-40B4-BE49-F238E27FC236}">
                  <a16:creationId xmlns:a16="http://schemas.microsoft.com/office/drawing/2014/main" id="{D67951F0-A989-4530-AFC0-ADF583073787}"/>
                </a:ext>
              </a:extLst>
            </p:cNvPr>
            <p:cNvSpPr>
              <a:spLocks noChangeArrowheads="1"/>
            </p:cNvSpPr>
            <p:nvPr/>
          </p:nvSpPr>
          <p:spPr bwMode="auto">
            <a:xfrm>
              <a:off x="5655" y="2021"/>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5" name="Line 469">
              <a:extLst>
                <a:ext uri="{FF2B5EF4-FFF2-40B4-BE49-F238E27FC236}">
                  <a16:creationId xmlns:a16="http://schemas.microsoft.com/office/drawing/2014/main" id="{581FE128-A72C-44FB-AC37-F6EFD9CB1A34}"/>
                </a:ext>
              </a:extLst>
            </p:cNvPr>
            <p:cNvSpPr>
              <a:spLocks noChangeShapeType="1"/>
            </p:cNvSpPr>
            <p:nvPr/>
          </p:nvSpPr>
          <p:spPr bwMode="auto">
            <a:xfrm flipV="1">
              <a:off x="5661" y="202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6" name="Oval 470">
              <a:extLst>
                <a:ext uri="{FF2B5EF4-FFF2-40B4-BE49-F238E27FC236}">
                  <a16:creationId xmlns:a16="http://schemas.microsoft.com/office/drawing/2014/main" id="{90254452-FD7E-4B61-BF53-5F889C10335E}"/>
                </a:ext>
              </a:extLst>
            </p:cNvPr>
            <p:cNvSpPr>
              <a:spLocks noChangeArrowheads="1"/>
            </p:cNvSpPr>
            <p:nvPr/>
          </p:nvSpPr>
          <p:spPr bwMode="auto">
            <a:xfrm>
              <a:off x="6679" y="1998"/>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7" name="Line 471">
              <a:extLst>
                <a:ext uri="{FF2B5EF4-FFF2-40B4-BE49-F238E27FC236}">
                  <a16:creationId xmlns:a16="http://schemas.microsoft.com/office/drawing/2014/main" id="{D185B21C-7FFA-4137-BFEF-07605A3EF538}"/>
                </a:ext>
              </a:extLst>
            </p:cNvPr>
            <p:cNvSpPr>
              <a:spLocks noChangeShapeType="1"/>
            </p:cNvSpPr>
            <p:nvPr/>
          </p:nvSpPr>
          <p:spPr bwMode="auto">
            <a:xfrm flipV="1">
              <a:off x="6684" y="200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8" name="Oval 472">
              <a:extLst>
                <a:ext uri="{FF2B5EF4-FFF2-40B4-BE49-F238E27FC236}">
                  <a16:creationId xmlns:a16="http://schemas.microsoft.com/office/drawing/2014/main" id="{AF6FE9D6-1BEC-40C9-A561-88AD882AD74F}"/>
                </a:ext>
              </a:extLst>
            </p:cNvPr>
            <p:cNvSpPr>
              <a:spLocks noChangeArrowheads="1"/>
            </p:cNvSpPr>
            <p:nvPr/>
          </p:nvSpPr>
          <p:spPr bwMode="auto">
            <a:xfrm>
              <a:off x="5632" y="1992"/>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9" name="Line 473">
              <a:extLst>
                <a:ext uri="{FF2B5EF4-FFF2-40B4-BE49-F238E27FC236}">
                  <a16:creationId xmlns:a16="http://schemas.microsoft.com/office/drawing/2014/main" id="{69072185-2F6A-4D3F-BD59-3409CBDBBE26}"/>
                </a:ext>
              </a:extLst>
            </p:cNvPr>
            <p:cNvSpPr>
              <a:spLocks noChangeShapeType="1"/>
            </p:cNvSpPr>
            <p:nvPr/>
          </p:nvSpPr>
          <p:spPr bwMode="auto">
            <a:xfrm flipV="1">
              <a:off x="5638" y="1996"/>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0" name="Oval 474">
              <a:extLst>
                <a:ext uri="{FF2B5EF4-FFF2-40B4-BE49-F238E27FC236}">
                  <a16:creationId xmlns:a16="http://schemas.microsoft.com/office/drawing/2014/main" id="{B2C06DE4-BBE3-43D0-9BC7-07A43CB7AF4F}"/>
                </a:ext>
              </a:extLst>
            </p:cNvPr>
            <p:cNvSpPr>
              <a:spLocks noChangeArrowheads="1"/>
            </p:cNvSpPr>
            <p:nvPr/>
          </p:nvSpPr>
          <p:spPr bwMode="auto">
            <a:xfrm>
              <a:off x="6066" y="1981"/>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1" name="Oval 475">
              <a:extLst>
                <a:ext uri="{FF2B5EF4-FFF2-40B4-BE49-F238E27FC236}">
                  <a16:creationId xmlns:a16="http://schemas.microsoft.com/office/drawing/2014/main" id="{5082B158-DF4E-4964-B7DB-CD12131CBE69}"/>
                </a:ext>
              </a:extLst>
            </p:cNvPr>
            <p:cNvSpPr>
              <a:spLocks noChangeArrowheads="1"/>
            </p:cNvSpPr>
            <p:nvPr/>
          </p:nvSpPr>
          <p:spPr bwMode="auto">
            <a:xfrm>
              <a:off x="6572" y="1981"/>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2" name="Oval 476">
              <a:extLst>
                <a:ext uri="{FF2B5EF4-FFF2-40B4-BE49-F238E27FC236}">
                  <a16:creationId xmlns:a16="http://schemas.microsoft.com/office/drawing/2014/main" id="{50AD8FE6-7890-4156-AF8D-B4E3CF8B88CB}"/>
                </a:ext>
              </a:extLst>
            </p:cNvPr>
            <p:cNvSpPr>
              <a:spLocks noChangeArrowheads="1"/>
            </p:cNvSpPr>
            <p:nvPr/>
          </p:nvSpPr>
          <p:spPr bwMode="auto">
            <a:xfrm>
              <a:off x="6602" y="1981"/>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3" name="Line 477">
              <a:extLst>
                <a:ext uri="{FF2B5EF4-FFF2-40B4-BE49-F238E27FC236}">
                  <a16:creationId xmlns:a16="http://schemas.microsoft.com/office/drawing/2014/main" id="{9D69A96D-5B5A-4CDE-B110-38BCCDEA1005}"/>
                </a:ext>
              </a:extLst>
            </p:cNvPr>
            <p:cNvSpPr>
              <a:spLocks noChangeShapeType="1"/>
            </p:cNvSpPr>
            <p:nvPr/>
          </p:nvSpPr>
          <p:spPr bwMode="auto">
            <a:xfrm flipV="1">
              <a:off x="6072" y="198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4" name="Line 478">
              <a:extLst>
                <a:ext uri="{FF2B5EF4-FFF2-40B4-BE49-F238E27FC236}">
                  <a16:creationId xmlns:a16="http://schemas.microsoft.com/office/drawing/2014/main" id="{00E0E2CA-A47A-41BC-AEB6-88F1B2C5D9E5}"/>
                </a:ext>
              </a:extLst>
            </p:cNvPr>
            <p:cNvSpPr>
              <a:spLocks noChangeShapeType="1"/>
            </p:cNvSpPr>
            <p:nvPr/>
          </p:nvSpPr>
          <p:spPr bwMode="auto">
            <a:xfrm flipV="1">
              <a:off x="6578" y="198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5" name="Line 479">
              <a:extLst>
                <a:ext uri="{FF2B5EF4-FFF2-40B4-BE49-F238E27FC236}">
                  <a16:creationId xmlns:a16="http://schemas.microsoft.com/office/drawing/2014/main" id="{F43244DC-8D97-4E7D-9832-5BF31497574D}"/>
                </a:ext>
              </a:extLst>
            </p:cNvPr>
            <p:cNvSpPr>
              <a:spLocks noChangeShapeType="1"/>
            </p:cNvSpPr>
            <p:nvPr/>
          </p:nvSpPr>
          <p:spPr bwMode="auto">
            <a:xfrm flipV="1">
              <a:off x="6608" y="198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6" name="Oval 480">
              <a:extLst>
                <a:ext uri="{FF2B5EF4-FFF2-40B4-BE49-F238E27FC236}">
                  <a16:creationId xmlns:a16="http://schemas.microsoft.com/office/drawing/2014/main" id="{94E2B0C2-364E-4771-AEB6-F354B2A82A16}"/>
                </a:ext>
              </a:extLst>
            </p:cNvPr>
            <p:cNvSpPr>
              <a:spLocks noChangeArrowheads="1"/>
            </p:cNvSpPr>
            <p:nvPr/>
          </p:nvSpPr>
          <p:spPr bwMode="auto">
            <a:xfrm>
              <a:off x="5934" y="1969"/>
              <a:ext cx="11"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7" name="Oval 481">
              <a:extLst>
                <a:ext uri="{FF2B5EF4-FFF2-40B4-BE49-F238E27FC236}">
                  <a16:creationId xmlns:a16="http://schemas.microsoft.com/office/drawing/2014/main" id="{3FE80A87-920F-4F1E-84B2-4D0D1F32A4B8}"/>
                </a:ext>
              </a:extLst>
            </p:cNvPr>
            <p:cNvSpPr>
              <a:spLocks noChangeArrowheads="1"/>
            </p:cNvSpPr>
            <p:nvPr/>
          </p:nvSpPr>
          <p:spPr bwMode="auto">
            <a:xfrm>
              <a:off x="6054" y="196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8" name="Oval 482">
              <a:extLst>
                <a:ext uri="{FF2B5EF4-FFF2-40B4-BE49-F238E27FC236}">
                  <a16:creationId xmlns:a16="http://schemas.microsoft.com/office/drawing/2014/main" id="{D6CA849B-8BF2-4B7F-A593-D6418BB92752}"/>
                </a:ext>
              </a:extLst>
            </p:cNvPr>
            <p:cNvSpPr>
              <a:spLocks noChangeArrowheads="1"/>
            </p:cNvSpPr>
            <p:nvPr/>
          </p:nvSpPr>
          <p:spPr bwMode="auto">
            <a:xfrm>
              <a:off x="6307" y="196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9" name="Oval 483">
              <a:extLst>
                <a:ext uri="{FF2B5EF4-FFF2-40B4-BE49-F238E27FC236}">
                  <a16:creationId xmlns:a16="http://schemas.microsoft.com/office/drawing/2014/main" id="{938BA197-CD71-476B-ADA7-602E918C33B9}"/>
                </a:ext>
              </a:extLst>
            </p:cNvPr>
            <p:cNvSpPr>
              <a:spLocks noChangeArrowheads="1"/>
            </p:cNvSpPr>
            <p:nvPr/>
          </p:nvSpPr>
          <p:spPr bwMode="auto">
            <a:xfrm>
              <a:off x="6414" y="196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0" name="Line 484">
              <a:extLst>
                <a:ext uri="{FF2B5EF4-FFF2-40B4-BE49-F238E27FC236}">
                  <a16:creationId xmlns:a16="http://schemas.microsoft.com/office/drawing/2014/main" id="{94EF5DEF-3A1D-4E38-9D75-C921207E9083}"/>
                </a:ext>
              </a:extLst>
            </p:cNvPr>
            <p:cNvSpPr>
              <a:spLocks noChangeShapeType="1"/>
            </p:cNvSpPr>
            <p:nvPr/>
          </p:nvSpPr>
          <p:spPr bwMode="auto">
            <a:xfrm flipV="1">
              <a:off x="5939" y="197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1" name="Line 485">
              <a:extLst>
                <a:ext uri="{FF2B5EF4-FFF2-40B4-BE49-F238E27FC236}">
                  <a16:creationId xmlns:a16="http://schemas.microsoft.com/office/drawing/2014/main" id="{AAEA137D-CF2D-4557-83FA-8719C5016327}"/>
                </a:ext>
              </a:extLst>
            </p:cNvPr>
            <p:cNvSpPr>
              <a:spLocks noChangeShapeType="1"/>
            </p:cNvSpPr>
            <p:nvPr/>
          </p:nvSpPr>
          <p:spPr bwMode="auto">
            <a:xfrm flipV="1">
              <a:off x="6060" y="197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2" name="Line 486">
              <a:extLst>
                <a:ext uri="{FF2B5EF4-FFF2-40B4-BE49-F238E27FC236}">
                  <a16:creationId xmlns:a16="http://schemas.microsoft.com/office/drawing/2014/main" id="{D6108CF1-EFD3-4939-8700-C1B1C5A2CA23}"/>
                </a:ext>
              </a:extLst>
            </p:cNvPr>
            <p:cNvSpPr>
              <a:spLocks noChangeShapeType="1"/>
            </p:cNvSpPr>
            <p:nvPr/>
          </p:nvSpPr>
          <p:spPr bwMode="auto">
            <a:xfrm flipV="1">
              <a:off x="6313" y="197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3" name="Line 487">
              <a:extLst>
                <a:ext uri="{FF2B5EF4-FFF2-40B4-BE49-F238E27FC236}">
                  <a16:creationId xmlns:a16="http://schemas.microsoft.com/office/drawing/2014/main" id="{8BD23EDB-96B7-43C3-A433-9D48AF65034B}"/>
                </a:ext>
              </a:extLst>
            </p:cNvPr>
            <p:cNvSpPr>
              <a:spLocks noChangeShapeType="1"/>
            </p:cNvSpPr>
            <p:nvPr/>
          </p:nvSpPr>
          <p:spPr bwMode="auto">
            <a:xfrm flipV="1">
              <a:off x="6420" y="197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4" name="Oval 488">
              <a:extLst>
                <a:ext uri="{FF2B5EF4-FFF2-40B4-BE49-F238E27FC236}">
                  <a16:creationId xmlns:a16="http://schemas.microsoft.com/office/drawing/2014/main" id="{62EB7CAD-30BD-47AF-A84B-DFD7B4EC0BE5}"/>
                </a:ext>
              </a:extLst>
            </p:cNvPr>
            <p:cNvSpPr>
              <a:spLocks noChangeArrowheads="1"/>
            </p:cNvSpPr>
            <p:nvPr/>
          </p:nvSpPr>
          <p:spPr bwMode="auto">
            <a:xfrm>
              <a:off x="6159" y="1963"/>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5" name="Line 489">
              <a:extLst>
                <a:ext uri="{FF2B5EF4-FFF2-40B4-BE49-F238E27FC236}">
                  <a16:creationId xmlns:a16="http://schemas.microsoft.com/office/drawing/2014/main" id="{4C478C17-8A28-462F-898A-9884A1622481}"/>
                </a:ext>
              </a:extLst>
            </p:cNvPr>
            <p:cNvSpPr>
              <a:spLocks noChangeShapeType="1"/>
            </p:cNvSpPr>
            <p:nvPr/>
          </p:nvSpPr>
          <p:spPr bwMode="auto">
            <a:xfrm flipV="1">
              <a:off x="6166" y="1967"/>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6" name="Oval 490">
              <a:extLst>
                <a:ext uri="{FF2B5EF4-FFF2-40B4-BE49-F238E27FC236}">
                  <a16:creationId xmlns:a16="http://schemas.microsoft.com/office/drawing/2014/main" id="{48E18357-9680-4B8F-AB85-EAE259A8207B}"/>
                </a:ext>
              </a:extLst>
            </p:cNvPr>
            <p:cNvSpPr>
              <a:spLocks noChangeArrowheads="1"/>
            </p:cNvSpPr>
            <p:nvPr/>
          </p:nvSpPr>
          <p:spPr bwMode="auto">
            <a:xfrm>
              <a:off x="4992" y="1952"/>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7" name="Line 491">
              <a:extLst>
                <a:ext uri="{FF2B5EF4-FFF2-40B4-BE49-F238E27FC236}">
                  <a16:creationId xmlns:a16="http://schemas.microsoft.com/office/drawing/2014/main" id="{CA8C5643-2BEF-46DC-86DA-880F512FA2BD}"/>
                </a:ext>
              </a:extLst>
            </p:cNvPr>
            <p:cNvSpPr>
              <a:spLocks noChangeShapeType="1"/>
            </p:cNvSpPr>
            <p:nvPr/>
          </p:nvSpPr>
          <p:spPr bwMode="auto">
            <a:xfrm flipV="1">
              <a:off x="4998" y="195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8" name="Oval 492">
              <a:extLst>
                <a:ext uri="{FF2B5EF4-FFF2-40B4-BE49-F238E27FC236}">
                  <a16:creationId xmlns:a16="http://schemas.microsoft.com/office/drawing/2014/main" id="{AA17945A-415C-458D-A0B9-428F3E438513}"/>
                </a:ext>
              </a:extLst>
            </p:cNvPr>
            <p:cNvSpPr>
              <a:spLocks noChangeArrowheads="1"/>
            </p:cNvSpPr>
            <p:nvPr/>
          </p:nvSpPr>
          <p:spPr bwMode="auto">
            <a:xfrm>
              <a:off x="5660" y="192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9" name="Line 493">
              <a:extLst>
                <a:ext uri="{FF2B5EF4-FFF2-40B4-BE49-F238E27FC236}">
                  <a16:creationId xmlns:a16="http://schemas.microsoft.com/office/drawing/2014/main" id="{EE71384A-57CD-4C48-AF2D-771C64151D5E}"/>
                </a:ext>
              </a:extLst>
            </p:cNvPr>
            <p:cNvSpPr>
              <a:spLocks noChangeShapeType="1"/>
            </p:cNvSpPr>
            <p:nvPr/>
          </p:nvSpPr>
          <p:spPr bwMode="auto">
            <a:xfrm flipV="1">
              <a:off x="5666" y="193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0" name="Oval 494">
              <a:extLst>
                <a:ext uri="{FF2B5EF4-FFF2-40B4-BE49-F238E27FC236}">
                  <a16:creationId xmlns:a16="http://schemas.microsoft.com/office/drawing/2014/main" id="{8731C015-2EF5-450B-86B2-23879470BEDD}"/>
                </a:ext>
              </a:extLst>
            </p:cNvPr>
            <p:cNvSpPr>
              <a:spLocks noChangeArrowheads="1"/>
            </p:cNvSpPr>
            <p:nvPr/>
          </p:nvSpPr>
          <p:spPr bwMode="auto">
            <a:xfrm>
              <a:off x="5912" y="1923"/>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1" name="Oval 495">
              <a:extLst>
                <a:ext uri="{FF2B5EF4-FFF2-40B4-BE49-F238E27FC236}">
                  <a16:creationId xmlns:a16="http://schemas.microsoft.com/office/drawing/2014/main" id="{0E9A66AC-FD41-4671-ABE0-A1138C5438A5}"/>
                </a:ext>
              </a:extLst>
            </p:cNvPr>
            <p:cNvSpPr>
              <a:spLocks noChangeArrowheads="1"/>
            </p:cNvSpPr>
            <p:nvPr/>
          </p:nvSpPr>
          <p:spPr bwMode="auto">
            <a:xfrm>
              <a:off x="5955" y="1923"/>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2" name="Line 496">
              <a:extLst>
                <a:ext uri="{FF2B5EF4-FFF2-40B4-BE49-F238E27FC236}">
                  <a16:creationId xmlns:a16="http://schemas.microsoft.com/office/drawing/2014/main" id="{5524C24B-DB7E-4CC3-ADF7-87A69E949FDA}"/>
                </a:ext>
              </a:extLst>
            </p:cNvPr>
            <p:cNvSpPr>
              <a:spLocks noChangeShapeType="1"/>
            </p:cNvSpPr>
            <p:nvPr/>
          </p:nvSpPr>
          <p:spPr bwMode="auto">
            <a:xfrm flipV="1">
              <a:off x="5917" y="192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3" name="Line 497">
              <a:extLst>
                <a:ext uri="{FF2B5EF4-FFF2-40B4-BE49-F238E27FC236}">
                  <a16:creationId xmlns:a16="http://schemas.microsoft.com/office/drawing/2014/main" id="{2A572503-F9B0-47B1-943F-843BE3F59B25}"/>
                </a:ext>
              </a:extLst>
            </p:cNvPr>
            <p:cNvSpPr>
              <a:spLocks noChangeShapeType="1"/>
            </p:cNvSpPr>
            <p:nvPr/>
          </p:nvSpPr>
          <p:spPr bwMode="auto">
            <a:xfrm flipV="1">
              <a:off x="5962" y="192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4" name="Oval 498">
              <a:extLst>
                <a:ext uri="{FF2B5EF4-FFF2-40B4-BE49-F238E27FC236}">
                  <a16:creationId xmlns:a16="http://schemas.microsoft.com/office/drawing/2014/main" id="{B34C69F6-12DF-4EBE-8A78-E24EA567837A}"/>
                </a:ext>
              </a:extLst>
            </p:cNvPr>
            <p:cNvSpPr>
              <a:spLocks noChangeArrowheads="1"/>
            </p:cNvSpPr>
            <p:nvPr/>
          </p:nvSpPr>
          <p:spPr bwMode="auto">
            <a:xfrm>
              <a:off x="4865" y="1917"/>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5" name="Oval 499">
              <a:extLst>
                <a:ext uri="{FF2B5EF4-FFF2-40B4-BE49-F238E27FC236}">
                  <a16:creationId xmlns:a16="http://schemas.microsoft.com/office/drawing/2014/main" id="{6FB625B9-D129-4138-9979-5DF7FC0A555C}"/>
                </a:ext>
              </a:extLst>
            </p:cNvPr>
            <p:cNvSpPr>
              <a:spLocks noChangeArrowheads="1"/>
            </p:cNvSpPr>
            <p:nvPr/>
          </p:nvSpPr>
          <p:spPr bwMode="auto">
            <a:xfrm>
              <a:off x="4909" y="1917"/>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6" name="Line 500">
              <a:extLst>
                <a:ext uri="{FF2B5EF4-FFF2-40B4-BE49-F238E27FC236}">
                  <a16:creationId xmlns:a16="http://schemas.microsoft.com/office/drawing/2014/main" id="{44DB311D-6C72-4F95-87F2-80536A0DB2D8}"/>
                </a:ext>
              </a:extLst>
            </p:cNvPr>
            <p:cNvSpPr>
              <a:spLocks noChangeShapeType="1"/>
            </p:cNvSpPr>
            <p:nvPr/>
          </p:nvSpPr>
          <p:spPr bwMode="auto">
            <a:xfrm flipV="1">
              <a:off x="4871" y="192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7" name="Line 501">
              <a:extLst>
                <a:ext uri="{FF2B5EF4-FFF2-40B4-BE49-F238E27FC236}">
                  <a16:creationId xmlns:a16="http://schemas.microsoft.com/office/drawing/2014/main" id="{30CADB64-C1F6-48C8-BA70-E9F0E2E1F845}"/>
                </a:ext>
              </a:extLst>
            </p:cNvPr>
            <p:cNvSpPr>
              <a:spLocks noChangeShapeType="1"/>
            </p:cNvSpPr>
            <p:nvPr/>
          </p:nvSpPr>
          <p:spPr bwMode="auto">
            <a:xfrm flipV="1">
              <a:off x="4915" y="192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8" name="Oval 502">
              <a:extLst>
                <a:ext uri="{FF2B5EF4-FFF2-40B4-BE49-F238E27FC236}">
                  <a16:creationId xmlns:a16="http://schemas.microsoft.com/office/drawing/2014/main" id="{CD972D85-7EBF-47E3-AE04-B9F4472C55AB}"/>
                </a:ext>
              </a:extLst>
            </p:cNvPr>
            <p:cNvSpPr>
              <a:spLocks noChangeArrowheads="1"/>
            </p:cNvSpPr>
            <p:nvPr/>
          </p:nvSpPr>
          <p:spPr bwMode="auto">
            <a:xfrm>
              <a:off x="4943" y="1877"/>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9" name="Line 503">
              <a:extLst>
                <a:ext uri="{FF2B5EF4-FFF2-40B4-BE49-F238E27FC236}">
                  <a16:creationId xmlns:a16="http://schemas.microsoft.com/office/drawing/2014/main" id="{4B39DD67-2F22-49EF-B2F3-846F5B44A213}"/>
                </a:ext>
              </a:extLst>
            </p:cNvPr>
            <p:cNvSpPr>
              <a:spLocks noChangeShapeType="1"/>
            </p:cNvSpPr>
            <p:nvPr/>
          </p:nvSpPr>
          <p:spPr bwMode="auto">
            <a:xfrm flipV="1">
              <a:off x="4949" y="188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70" name="Oval 504">
              <a:extLst>
                <a:ext uri="{FF2B5EF4-FFF2-40B4-BE49-F238E27FC236}">
                  <a16:creationId xmlns:a16="http://schemas.microsoft.com/office/drawing/2014/main" id="{72206AEB-CEC2-4CDF-A1F6-E3AD9DA7F0EA}"/>
                </a:ext>
              </a:extLst>
            </p:cNvPr>
            <p:cNvSpPr>
              <a:spLocks noChangeArrowheads="1"/>
            </p:cNvSpPr>
            <p:nvPr/>
          </p:nvSpPr>
          <p:spPr bwMode="auto">
            <a:xfrm>
              <a:off x="6578" y="1871"/>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1" name="Oval 505">
              <a:extLst>
                <a:ext uri="{FF2B5EF4-FFF2-40B4-BE49-F238E27FC236}">
                  <a16:creationId xmlns:a16="http://schemas.microsoft.com/office/drawing/2014/main" id="{C1FC234D-1397-4424-A3D2-B6AE3A8DB165}"/>
                </a:ext>
              </a:extLst>
            </p:cNvPr>
            <p:cNvSpPr>
              <a:spLocks noChangeArrowheads="1"/>
            </p:cNvSpPr>
            <p:nvPr/>
          </p:nvSpPr>
          <p:spPr bwMode="auto">
            <a:xfrm>
              <a:off x="6723" y="1871"/>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2" name="Line 506">
              <a:extLst>
                <a:ext uri="{FF2B5EF4-FFF2-40B4-BE49-F238E27FC236}">
                  <a16:creationId xmlns:a16="http://schemas.microsoft.com/office/drawing/2014/main" id="{97C8FC8C-FEF6-4C26-94BF-E280BF95C4A7}"/>
                </a:ext>
              </a:extLst>
            </p:cNvPr>
            <p:cNvSpPr>
              <a:spLocks noChangeShapeType="1"/>
            </p:cNvSpPr>
            <p:nvPr/>
          </p:nvSpPr>
          <p:spPr bwMode="auto">
            <a:xfrm flipV="1">
              <a:off x="6584" y="187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73" name="Line 507">
              <a:extLst>
                <a:ext uri="{FF2B5EF4-FFF2-40B4-BE49-F238E27FC236}">
                  <a16:creationId xmlns:a16="http://schemas.microsoft.com/office/drawing/2014/main" id="{8CB23A11-67B5-4D00-931A-C1A07A63D96E}"/>
                </a:ext>
              </a:extLst>
            </p:cNvPr>
            <p:cNvSpPr>
              <a:spLocks noChangeShapeType="1"/>
            </p:cNvSpPr>
            <p:nvPr/>
          </p:nvSpPr>
          <p:spPr bwMode="auto">
            <a:xfrm flipV="1">
              <a:off x="6730" y="187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74" name="Oval 508">
              <a:extLst>
                <a:ext uri="{FF2B5EF4-FFF2-40B4-BE49-F238E27FC236}">
                  <a16:creationId xmlns:a16="http://schemas.microsoft.com/office/drawing/2014/main" id="{B8990E79-ADF0-4999-82C5-C3A204C13276}"/>
                </a:ext>
              </a:extLst>
            </p:cNvPr>
            <p:cNvSpPr>
              <a:spLocks noChangeArrowheads="1"/>
            </p:cNvSpPr>
            <p:nvPr/>
          </p:nvSpPr>
          <p:spPr bwMode="auto">
            <a:xfrm>
              <a:off x="5547" y="1848"/>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5" name="Oval 509">
              <a:extLst>
                <a:ext uri="{FF2B5EF4-FFF2-40B4-BE49-F238E27FC236}">
                  <a16:creationId xmlns:a16="http://schemas.microsoft.com/office/drawing/2014/main" id="{1EB1CA00-3D72-4CB4-9C74-687E31863633}"/>
                </a:ext>
              </a:extLst>
            </p:cNvPr>
            <p:cNvSpPr>
              <a:spLocks noChangeArrowheads="1"/>
            </p:cNvSpPr>
            <p:nvPr/>
          </p:nvSpPr>
          <p:spPr bwMode="auto">
            <a:xfrm>
              <a:off x="5565" y="1848"/>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6" name="Oval 510">
              <a:extLst>
                <a:ext uri="{FF2B5EF4-FFF2-40B4-BE49-F238E27FC236}">
                  <a16:creationId xmlns:a16="http://schemas.microsoft.com/office/drawing/2014/main" id="{A42AADEE-30C2-49C2-A1B5-6A02513678C1}"/>
                </a:ext>
              </a:extLst>
            </p:cNvPr>
            <p:cNvSpPr>
              <a:spLocks noChangeArrowheads="1"/>
            </p:cNvSpPr>
            <p:nvPr/>
          </p:nvSpPr>
          <p:spPr bwMode="auto">
            <a:xfrm>
              <a:off x="5649" y="1848"/>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7" name="Oval 511">
              <a:extLst>
                <a:ext uri="{FF2B5EF4-FFF2-40B4-BE49-F238E27FC236}">
                  <a16:creationId xmlns:a16="http://schemas.microsoft.com/office/drawing/2014/main" id="{886CA469-F794-40CF-A5F2-1ECBE1DB2372}"/>
                </a:ext>
              </a:extLst>
            </p:cNvPr>
            <p:cNvSpPr>
              <a:spLocks noChangeArrowheads="1"/>
            </p:cNvSpPr>
            <p:nvPr/>
          </p:nvSpPr>
          <p:spPr bwMode="auto">
            <a:xfrm>
              <a:off x="5671" y="1848"/>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8" name="Oval 512">
              <a:extLst>
                <a:ext uri="{FF2B5EF4-FFF2-40B4-BE49-F238E27FC236}">
                  <a16:creationId xmlns:a16="http://schemas.microsoft.com/office/drawing/2014/main" id="{E4889D02-25E3-43C0-8939-A44CC4AA1BA1}"/>
                </a:ext>
              </a:extLst>
            </p:cNvPr>
            <p:cNvSpPr>
              <a:spLocks noChangeArrowheads="1"/>
            </p:cNvSpPr>
            <p:nvPr/>
          </p:nvSpPr>
          <p:spPr bwMode="auto">
            <a:xfrm>
              <a:off x="5775" y="1848"/>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9" name="Oval 513">
              <a:extLst>
                <a:ext uri="{FF2B5EF4-FFF2-40B4-BE49-F238E27FC236}">
                  <a16:creationId xmlns:a16="http://schemas.microsoft.com/office/drawing/2014/main" id="{5F0ADBE6-BD34-4F49-85BF-A6E1AECC3136}"/>
                </a:ext>
              </a:extLst>
            </p:cNvPr>
            <p:cNvSpPr>
              <a:spLocks noChangeArrowheads="1"/>
            </p:cNvSpPr>
            <p:nvPr/>
          </p:nvSpPr>
          <p:spPr bwMode="auto">
            <a:xfrm>
              <a:off x="5988" y="1848"/>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0" name="Oval 514">
              <a:extLst>
                <a:ext uri="{FF2B5EF4-FFF2-40B4-BE49-F238E27FC236}">
                  <a16:creationId xmlns:a16="http://schemas.microsoft.com/office/drawing/2014/main" id="{0007AF17-0ACF-4FAD-AFB9-470B073D05C6}"/>
                </a:ext>
              </a:extLst>
            </p:cNvPr>
            <p:cNvSpPr>
              <a:spLocks noChangeArrowheads="1"/>
            </p:cNvSpPr>
            <p:nvPr/>
          </p:nvSpPr>
          <p:spPr bwMode="auto">
            <a:xfrm>
              <a:off x="6023" y="1848"/>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1" name="Oval 515">
              <a:extLst>
                <a:ext uri="{FF2B5EF4-FFF2-40B4-BE49-F238E27FC236}">
                  <a16:creationId xmlns:a16="http://schemas.microsoft.com/office/drawing/2014/main" id="{D7F13FCC-6F2D-450E-A9EC-9AFA9A5AA40A}"/>
                </a:ext>
              </a:extLst>
            </p:cNvPr>
            <p:cNvSpPr>
              <a:spLocks noChangeArrowheads="1"/>
            </p:cNvSpPr>
            <p:nvPr/>
          </p:nvSpPr>
          <p:spPr bwMode="auto">
            <a:xfrm>
              <a:off x="6348" y="1848"/>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2" name="Line 516">
              <a:extLst>
                <a:ext uri="{FF2B5EF4-FFF2-40B4-BE49-F238E27FC236}">
                  <a16:creationId xmlns:a16="http://schemas.microsoft.com/office/drawing/2014/main" id="{959137DA-B363-4B58-A730-9243CE2C8B76}"/>
                </a:ext>
              </a:extLst>
            </p:cNvPr>
            <p:cNvSpPr>
              <a:spLocks noChangeShapeType="1"/>
            </p:cNvSpPr>
            <p:nvPr/>
          </p:nvSpPr>
          <p:spPr bwMode="auto">
            <a:xfrm flipV="1">
              <a:off x="5553" y="185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83" name="Line 517">
              <a:extLst>
                <a:ext uri="{FF2B5EF4-FFF2-40B4-BE49-F238E27FC236}">
                  <a16:creationId xmlns:a16="http://schemas.microsoft.com/office/drawing/2014/main" id="{A77AD41F-D081-45D5-AECF-F5F157FD1A03}"/>
                </a:ext>
              </a:extLst>
            </p:cNvPr>
            <p:cNvSpPr>
              <a:spLocks noChangeShapeType="1"/>
            </p:cNvSpPr>
            <p:nvPr/>
          </p:nvSpPr>
          <p:spPr bwMode="auto">
            <a:xfrm flipV="1">
              <a:off x="5571" y="185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84" name="Line 518">
              <a:extLst>
                <a:ext uri="{FF2B5EF4-FFF2-40B4-BE49-F238E27FC236}">
                  <a16:creationId xmlns:a16="http://schemas.microsoft.com/office/drawing/2014/main" id="{383B928D-C98F-4657-900B-4E37BFD4679C}"/>
                </a:ext>
              </a:extLst>
            </p:cNvPr>
            <p:cNvSpPr>
              <a:spLocks noChangeShapeType="1"/>
            </p:cNvSpPr>
            <p:nvPr/>
          </p:nvSpPr>
          <p:spPr bwMode="auto">
            <a:xfrm flipV="1">
              <a:off x="5655" y="185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85" name="Line 519">
              <a:extLst>
                <a:ext uri="{FF2B5EF4-FFF2-40B4-BE49-F238E27FC236}">
                  <a16:creationId xmlns:a16="http://schemas.microsoft.com/office/drawing/2014/main" id="{A992C9CD-95AF-4501-A47D-FB50F3F5BCBC}"/>
                </a:ext>
              </a:extLst>
            </p:cNvPr>
            <p:cNvSpPr>
              <a:spLocks noChangeShapeType="1"/>
            </p:cNvSpPr>
            <p:nvPr/>
          </p:nvSpPr>
          <p:spPr bwMode="auto">
            <a:xfrm flipV="1">
              <a:off x="5677" y="185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86" name="Line 520">
              <a:extLst>
                <a:ext uri="{FF2B5EF4-FFF2-40B4-BE49-F238E27FC236}">
                  <a16:creationId xmlns:a16="http://schemas.microsoft.com/office/drawing/2014/main" id="{7862905A-6E4A-4941-B978-D6440F563D23}"/>
                </a:ext>
              </a:extLst>
            </p:cNvPr>
            <p:cNvSpPr>
              <a:spLocks noChangeShapeType="1"/>
            </p:cNvSpPr>
            <p:nvPr/>
          </p:nvSpPr>
          <p:spPr bwMode="auto">
            <a:xfrm flipV="1">
              <a:off x="5781" y="185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87" name="Line 521">
              <a:extLst>
                <a:ext uri="{FF2B5EF4-FFF2-40B4-BE49-F238E27FC236}">
                  <a16:creationId xmlns:a16="http://schemas.microsoft.com/office/drawing/2014/main" id="{19C3A5AB-5457-4BA7-A9F0-20B1ADC6F3C8}"/>
                </a:ext>
              </a:extLst>
            </p:cNvPr>
            <p:cNvSpPr>
              <a:spLocks noChangeShapeType="1"/>
            </p:cNvSpPr>
            <p:nvPr/>
          </p:nvSpPr>
          <p:spPr bwMode="auto">
            <a:xfrm flipV="1">
              <a:off x="5995" y="185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88" name="Line 522">
              <a:extLst>
                <a:ext uri="{FF2B5EF4-FFF2-40B4-BE49-F238E27FC236}">
                  <a16:creationId xmlns:a16="http://schemas.microsoft.com/office/drawing/2014/main" id="{790A3935-6279-48EE-80C8-C27A1ADD20AA}"/>
                </a:ext>
              </a:extLst>
            </p:cNvPr>
            <p:cNvSpPr>
              <a:spLocks noChangeShapeType="1"/>
            </p:cNvSpPr>
            <p:nvPr/>
          </p:nvSpPr>
          <p:spPr bwMode="auto">
            <a:xfrm flipV="1">
              <a:off x="6029" y="185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89" name="Line 523">
              <a:extLst>
                <a:ext uri="{FF2B5EF4-FFF2-40B4-BE49-F238E27FC236}">
                  <a16:creationId xmlns:a16="http://schemas.microsoft.com/office/drawing/2014/main" id="{76519C81-512B-4E7D-9F62-799184FC5EA9}"/>
                </a:ext>
              </a:extLst>
            </p:cNvPr>
            <p:cNvSpPr>
              <a:spLocks noChangeShapeType="1"/>
            </p:cNvSpPr>
            <p:nvPr/>
          </p:nvSpPr>
          <p:spPr bwMode="auto">
            <a:xfrm flipV="1">
              <a:off x="6354" y="185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90" name="Oval 524">
              <a:extLst>
                <a:ext uri="{FF2B5EF4-FFF2-40B4-BE49-F238E27FC236}">
                  <a16:creationId xmlns:a16="http://schemas.microsoft.com/office/drawing/2014/main" id="{4445783A-B9CC-4AB2-A0B6-32C2A4A385EC}"/>
                </a:ext>
              </a:extLst>
            </p:cNvPr>
            <p:cNvSpPr>
              <a:spLocks noChangeArrowheads="1"/>
            </p:cNvSpPr>
            <p:nvPr/>
          </p:nvSpPr>
          <p:spPr bwMode="auto">
            <a:xfrm>
              <a:off x="5280" y="1842"/>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1" name="Oval 525">
              <a:extLst>
                <a:ext uri="{FF2B5EF4-FFF2-40B4-BE49-F238E27FC236}">
                  <a16:creationId xmlns:a16="http://schemas.microsoft.com/office/drawing/2014/main" id="{EBD6C9F6-B693-455C-873A-A0795D56E8B3}"/>
                </a:ext>
              </a:extLst>
            </p:cNvPr>
            <p:cNvSpPr>
              <a:spLocks noChangeArrowheads="1"/>
            </p:cNvSpPr>
            <p:nvPr/>
          </p:nvSpPr>
          <p:spPr bwMode="auto">
            <a:xfrm>
              <a:off x="5321" y="1842"/>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2" name="Oval 526">
              <a:extLst>
                <a:ext uri="{FF2B5EF4-FFF2-40B4-BE49-F238E27FC236}">
                  <a16:creationId xmlns:a16="http://schemas.microsoft.com/office/drawing/2014/main" id="{4ED165DA-20FA-4CBE-8438-F07893850B6F}"/>
                </a:ext>
              </a:extLst>
            </p:cNvPr>
            <p:cNvSpPr>
              <a:spLocks noChangeArrowheads="1"/>
            </p:cNvSpPr>
            <p:nvPr/>
          </p:nvSpPr>
          <p:spPr bwMode="auto">
            <a:xfrm>
              <a:off x="5379" y="1842"/>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3" name="Oval 527">
              <a:extLst>
                <a:ext uri="{FF2B5EF4-FFF2-40B4-BE49-F238E27FC236}">
                  <a16:creationId xmlns:a16="http://schemas.microsoft.com/office/drawing/2014/main" id="{5872FABF-09CF-439E-B751-E3EFDBCA2ADE}"/>
                </a:ext>
              </a:extLst>
            </p:cNvPr>
            <p:cNvSpPr>
              <a:spLocks noChangeArrowheads="1"/>
            </p:cNvSpPr>
            <p:nvPr/>
          </p:nvSpPr>
          <p:spPr bwMode="auto">
            <a:xfrm>
              <a:off x="5658" y="1842"/>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4" name="Oval 528">
              <a:extLst>
                <a:ext uri="{FF2B5EF4-FFF2-40B4-BE49-F238E27FC236}">
                  <a16:creationId xmlns:a16="http://schemas.microsoft.com/office/drawing/2014/main" id="{89BA8AAC-1061-4249-AB96-5C92CBBAA05E}"/>
                </a:ext>
              </a:extLst>
            </p:cNvPr>
            <p:cNvSpPr>
              <a:spLocks noChangeArrowheads="1"/>
            </p:cNvSpPr>
            <p:nvPr/>
          </p:nvSpPr>
          <p:spPr bwMode="auto">
            <a:xfrm>
              <a:off x="5725" y="1842"/>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5" name="Oval 529">
              <a:extLst>
                <a:ext uri="{FF2B5EF4-FFF2-40B4-BE49-F238E27FC236}">
                  <a16:creationId xmlns:a16="http://schemas.microsoft.com/office/drawing/2014/main" id="{5C17CCD7-3788-44FC-AED7-F195F29F09BC}"/>
                </a:ext>
              </a:extLst>
            </p:cNvPr>
            <p:cNvSpPr>
              <a:spLocks noChangeArrowheads="1"/>
            </p:cNvSpPr>
            <p:nvPr/>
          </p:nvSpPr>
          <p:spPr bwMode="auto">
            <a:xfrm>
              <a:off x="5891" y="1842"/>
              <a:ext cx="11"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6" name="Oval 530">
              <a:extLst>
                <a:ext uri="{FF2B5EF4-FFF2-40B4-BE49-F238E27FC236}">
                  <a16:creationId xmlns:a16="http://schemas.microsoft.com/office/drawing/2014/main" id="{F26C111B-ECFA-4503-AFB4-14249C0D042C}"/>
                </a:ext>
              </a:extLst>
            </p:cNvPr>
            <p:cNvSpPr>
              <a:spLocks noChangeArrowheads="1"/>
            </p:cNvSpPr>
            <p:nvPr/>
          </p:nvSpPr>
          <p:spPr bwMode="auto">
            <a:xfrm>
              <a:off x="5926" y="1842"/>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7" name="Oval 531">
              <a:extLst>
                <a:ext uri="{FF2B5EF4-FFF2-40B4-BE49-F238E27FC236}">
                  <a16:creationId xmlns:a16="http://schemas.microsoft.com/office/drawing/2014/main" id="{665C8F78-150F-4C5E-8CD0-2EDC9AFCEC0E}"/>
                </a:ext>
              </a:extLst>
            </p:cNvPr>
            <p:cNvSpPr>
              <a:spLocks noChangeArrowheads="1"/>
            </p:cNvSpPr>
            <p:nvPr/>
          </p:nvSpPr>
          <p:spPr bwMode="auto">
            <a:xfrm>
              <a:off x="6158" y="1842"/>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8" name="Oval 532">
              <a:extLst>
                <a:ext uri="{FF2B5EF4-FFF2-40B4-BE49-F238E27FC236}">
                  <a16:creationId xmlns:a16="http://schemas.microsoft.com/office/drawing/2014/main" id="{8D40AEAA-A551-483E-A04E-AE2FA0E997D7}"/>
                </a:ext>
              </a:extLst>
            </p:cNvPr>
            <p:cNvSpPr>
              <a:spLocks noChangeArrowheads="1"/>
            </p:cNvSpPr>
            <p:nvPr/>
          </p:nvSpPr>
          <p:spPr bwMode="auto">
            <a:xfrm>
              <a:off x="6302" y="1842"/>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9" name="Line 533">
              <a:extLst>
                <a:ext uri="{FF2B5EF4-FFF2-40B4-BE49-F238E27FC236}">
                  <a16:creationId xmlns:a16="http://schemas.microsoft.com/office/drawing/2014/main" id="{7A7A31FC-E208-413E-802F-920013033083}"/>
                </a:ext>
              </a:extLst>
            </p:cNvPr>
            <p:cNvSpPr>
              <a:spLocks noChangeShapeType="1"/>
            </p:cNvSpPr>
            <p:nvPr/>
          </p:nvSpPr>
          <p:spPr bwMode="auto">
            <a:xfrm flipV="1">
              <a:off x="5286" y="184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0" name="Line 534">
              <a:extLst>
                <a:ext uri="{FF2B5EF4-FFF2-40B4-BE49-F238E27FC236}">
                  <a16:creationId xmlns:a16="http://schemas.microsoft.com/office/drawing/2014/main" id="{22431D84-BA94-400D-AF24-348E6F875862}"/>
                </a:ext>
              </a:extLst>
            </p:cNvPr>
            <p:cNvSpPr>
              <a:spLocks noChangeShapeType="1"/>
            </p:cNvSpPr>
            <p:nvPr/>
          </p:nvSpPr>
          <p:spPr bwMode="auto">
            <a:xfrm flipV="1">
              <a:off x="5328" y="184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1" name="Line 535">
              <a:extLst>
                <a:ext uri="{FF2B5EF4-FFF2-40B4-BE49-F238E27FC236}">
                  <a16:creationId xmlns:a16="http://schemas.microsoft.com/office/drawing/2014/main" id="{446001EA-6BD8-47FA-895D-9F726EA1AAF6}"/>
                </a:ext>
              </a:extLst>
            </p:cNvPr>
            <p:cNvSpPr>
              <a:spLocks noChangeShapeType="1"/>
            </p:cNvSpPr>
            <p:nvPr/>
          </p:nvSpPr>
          <p:spPr bwMode="auto">
            <a:xfrm flipV="1">
              <a:off x="5385" y="184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2" name="Line 536">
              <a:extLst>
                <a:ext uri="{FF2B5EF4-FFF2-40B4-BE49-F238E27FC236}">
                  <a16:creationId xmlns:a16="http://schemas.microsoft.com/office/drawing/2014/main" id="{5155AC98-5E8E-46E5-ACD8-406BF86606D4}"/>
                </a:ext>
              </a:extLst>
            </p:cNvPr>
            <p:cNvSpPr>
              <a:spLocks noChangeShapeType="1"/>
            </p:cNvSpPr>
            <p:nvPr/>
          </p:nvSpPr>
          <p:spPr bwMode="auto">
            <a:xfrm flipV="1">
              <a:off x="5664" y="184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3" name="Line 537">
              <a:extLst>
                <a:ext uri="{FF2B5EF4-FFF2-40B4-BE49-F238E27FC236}">
                  <a16:creationId xmlns:a16="http://schemas.microsoft.com/office/drawing/2014/main" id="{A9D80052-CB03-47E2-A49D-26C508A70351}"/>
                </a:ext>
              </a:extLst>
            </p:cNvPr>
            <p:cNvSpPr>
              <a:spLocks noChangeShapeType="1"/>
            </p:cNvSpPr>
            <p:nvPr/>
          </p:nvSpPr>
          <p:spPr bwMode="auto">
            <a:xfrm flipV="1">
              <a:off x="5731" y="184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4" name="Line 538">
              <a:extLst>
                <a:ext uri="{FF2B5EF4-FFF2-40B4-BE49-F238E27FC236}">
                  <a16:creationId xmlns:a16="http://schemas.microsoft.com/office/drawing/2014/main" id="{58153B31-CB41-4378-B7F7-FD4F39C03A4E}"/>
                </a:ext>
              </a:extLst>
            </p:cNvPr>
            <p:cNvSpPr>
              <a:spLocks noChangeShapeType="1"/>
            </p:cNvSpPr>
            <p:nvPr/>
          </p:nvSpPr>
          <p:spPr bwMode="auto">
            <a:xfrm flipV="1">
              <a:off x="5896" y="184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5" name="Line 539">
              <a:extLst>
                <a:ext uri="{FF2B5EF4-FFF2-40B4-BE49-F238E27FC236}">
                  <a16:creationId xmlns:a16="http://schemas.microsoft.com/office/drawing/2014/main" id="{2DD18E98-D46A-46B5-B14A-22F580DA375C}"/>
                </a:ext>
              </a:extLst>
            </p:cNvPr>
            <p:cNvSpPr>
              <a:spLocks noChangeShapeType="1"/>
            </p:cNvSpPr>
            <p:nvPr/>
          </p:nvSpPr>
          <p:spPr bwMode="auto">
            <a:xfrm flipV="1">
              <a:off x="5932" y="184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6" name="Line 540">
              <a:extLst>
                <a:ext uri="{FF2B5EF4-FFF2-40B4-BE49-F238E27FC236}">
                  <a16:creationId xmlns:a16="http://schemas.microsoft.com/office/drawing/2014/main" id="{CFA3A6CD-029A-4FC3-8FFF-BD91E02CFC8D}"/>
                </a:ext>
              </a:extLst>
            </p:cNvPr>
            <p:cNvSpPr>
              <a:spLocks noChangeShapeType="1"/>
            </p:cNvSpPr>
            <p:nvPr/>
          </p:nvSpPr>
          <p:spPr bwMode="auto">
            <a:xfrm flipV="1">
              <a:off x="6164" y="184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7" name="Line 541">
              <a:extLst>
                <a:ext uri="{FF2B5EF4-FFF2-40B4-BE49-F238E27FC236}">
                  <a16:creationId xmlns:a16="http://schemas.microsoft.com/office/drawing/2014/main" id="{E3F6B6E6-1CF8-4374-84FD-FEA0F0754C1E}"/>
                </a:ext>
              </a:extLst>
            </p:cNvPr>
            <p:cNvSpPr>
              <a:spLocks noChangeShapeType="1"/>
            </p:cNvSpPr>
            <p:nvPr/>
          </p:nvSpPr>
          <p:spPr bwMode="auto">
            <a:xfrm flipV="1">
              <a:off x="6308" y="184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8" name="Oval 542">
              <a:extLst>
                <a:ext uri="{FF2B5EF4-FFF2-40B4-BE49-F238E27FC236}">
                  <a16:creationId xmlns:a16="http://schemas.microsoft.com/office/drawing/2014/main" id="{4BB166B5-08A9-4700-A000-6D156487B044}"/>
                </a:ext>
              </a:extLst>
            </p:cNvPr>
            <p:cNvSpPr>
              <a:spLocks noChangeArrowheads="1"/>
            </p:cNvSpPr>
            <p:nvPr/>
          </p:nvSpPr>
          <p:spPr bwMode="auto">
            <a:xfrm>
              <a:off x="4731" y="1830"/>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9" name="Oval 543">
              <a:extLst>
                <a:ext uri="{FF2B5EF4-FFF2-40B4-BE49-F238E27FC236}">
                  <a16:creationId xmlns:a16="http://schemas.microsoft.com/office/drawing/2014/main" id="{88AE5D67-BF87-4186-B304-72186AAD2D76}"/>
                </a:ext>
              </a:extLst>
            </p:cNvPr>
            <p:cNvSpPr>
              <a:spLocks noChangeArrowheads="1"/>
            </p:cNvSpPr>
            <p:nvPr/>
          </p:nvSpPr>
          <p:spPr bwMode="auto">
            <a:xfrm>
              <a:off x="5188" y="1830"/>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0" name="Line 544">
              <a:extLst>
                <a:ext uri="{FF2B5EF4-FFF2-40B4-BE49-F238E27FC236}">
                  <a16:creationId xmlns:a16="http://schemas.microsoft.com/office/drawing/2014/main" id="{1EC4F092-2D9E-4D57-9620-213AE4A8F331}"/>
                </a:ext>
              </a:extLst>
            </p:cNvPr>
            <p:cNvSpPr>
              <a:spLocks noChangeShapeType="1"/>
            </p:cNvSpPr>
            <p:nvPr/>
          </p:nvSpPr>
          <p:spPr bwMode="auto">
            <a:xfrm flipV="1">
              <a:off x="4737" y="1834"/>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1" name="Line 545">
              <a:extLst>
                <a:ext uri="{FF2B5EF4-FFF2-40B4-BE49-F238E27FC236}">
                  <a16:creationId xmlns:a16="http://schemas.microsoft.com/office/drawing/2014/main" id="{DF81404F-5B19-49BA-B69B-1A75CDD99534}"/>
                </a:ext>
              </a:extLst>
            </p:cNvPr>
            <p:cNvSpPr>
              <a:spLocks noChangeShapeType="1"/>
            </p:cNvSpPr>
            <p:nvPr/>
          </p:nvSpPr>
          <p:spPr bwMode="auto">
            <a:xfrm flipV="1">
              <a:off x="5195" y="1834"/>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2" name="Oval 546">
              <a:extLst>
                <a:ext uri="{FF2B5EF4-FFF2-40B4-BE49-F238E27FC236}">
                  <a16:creationId xmlns:a16="http://schemas.microsoft.com/office/drawing/2014/main" id="{A25682D2-76F4-470B-80C2-6D897808F159}"/>
                </a:ext>
              </a:extLst>
            </p:cNvPr>
            <p:cNvSpPr>
              <a:spLocks noChangeArrowheads="1"/>
            </p:cNvSpPr>
            <p:nvPr/>
          </p:nvSpPr>
          <p:spPr bwMode="auto">
            <a:xfrm>
              <a:off x="5241" y="181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3" name="Oval 547">
              <a:extLst>
                <a:ext uri="{FF2B5EF4-FFF2-40B4-BE49-F238E27FC236}">
                  <a16:creationId xmlns:a16="http://schemas.microsoft.com/office/drawing/2014/main" id="{FC0BB8A0-A35D-4BE5-A8FA-2974A01A5BFE}"/>
                </a:ext>
              </a:extLst>
            </p:cNvPr>
            <p:cNvSpPr>
              <a:spLocks noChangeArrowheads="1"/>
            </p:cNvSpPr>
            <p:nvPr/>
          </p:nvSpPr>
          <p:spPr bwMode="auto">
            <a:xfrm>
              <a:off x="5413" y="181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4" name="Oval 548">
              <a:extLst>
                <a:ext uri="{FF2B5EF4-FFF2-40B4-BE49-F238E27FC236}">
                  <a16:creationId xmlns:a16="http://schemas.microsoft.com/office/drawing/2014/main" id="{6E80037F-742A-4836-A5A2-C4FE95F0BBCF}"/>
                </a:ext>
              </a:extLst>
            </p:cNvPr>
            <p:cNvSpPr>
              <a:spLocks noChangeArrowheads="1"/>
            </p:cNvSpPr>
            <p:nvPr/>
          </p:nvSpPr>
          <p:spPr bwMode="auto">
            <a:xfrm>
              <a:off x="5709" y="181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5" name="Oval 549">
              <a:extLst>
                <a:ext uri="{FF2B5EF4-FFF2-40B4-BE49-F238E27FC236}">
                  <a16:creationId xmlns:a16="http://schemas.microsoft.com/office/drawing/2014/main" id="{DF131C6D-0736-4EE5-9930-830C9F4D3E77}"/>
                </a:ext>
              </a:extLst>
            </p:cNvPr>
            <p:cNvSpPr>
              <a:spLocks noChangeArrowheads="1"/>
            </p:cNvSpPr>
            <p:nvPr/>
          </p:nvSpPr>
          <p:spPr bwMode="auto">
            <a:xfrm>
              <a:off x="5836" y="181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6" name="Line 550">
              <a:extLst>
                <a:ext uri="{FF2B5EF4-FFF2-40B4-BE49-F238E27FC236}">
                  <a16:creationId xmlns:a16="http://schemas.microsoft.com/office/drawing/2014/main" id="{BC0938F1-B3DC-42BE-B334-1CEE4BE0A452}"/>
                </a:ext>
              </a:extLst>
            </p:cNvPr>
            <p:cNvSpPr>
              <a:spLocks noChangeShapeType="1"/>
            </p:cNvSpPr>
            <p:nvPr/>
          </p:nvSpPr>
          <p:spPr bwMode="auto">
            <a:xfrm flipV="1">
              <a:off x="5247" y="182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7" name="Line 551">
              <a:extLst>
                <a:ext uri="{FF2B5EF4-FFF2-40B4-BE49-F238E27FC236}">
                  <a16:creationId xmlns:a16="http://schemas.microsoft.com/office/drawing/2014/main" id="{9128D31C-3B76-4E2D-B6D8-8D732AA48F12}"/>
                </a:ext>
              </a:extLst>
            </p:cNvPr>
            <p:cNvSpPr>
              <a:spLocks noChangeShapeType="1"/>
            </p:cNvSpPr>
            <p:nvPr/>
          </p:nvSpPr>
          <p:spPr bwMode="auto">
            <a:xfrm flipV="1">
              <a:off x="5419" y="182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8" name="Line 552">
              <a:extLst>
                <a:ext uri="{FF2B5EF4-FFF2-40B4-BE49-F238E27FC236}">
                  <a16:creationId xmlns:a16="http://schemas.microsoft.com/office/drawing/2014/main" id="{F9A9BDF1-E841-4E1F-A853-4C3931627942}"/>
                </a:ext>
              </a:extLst>
            </p:cNvPr>
            <p:cNvSpPr>
              <a:spLocks noChangeShapeType="1"/>
            </p:cNvSpPr>
            <p:nvPr/>
          </p:nvSpPr>
          <p:spPr bwMode="auto">
            <a:xfrm flipV="1">
              <a:off x="5715" y="182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9" name="Line 553">
              <a:extLst>
                <a:ext uri="{FF2B5EF4-FFF2-40B4-BE49-F238E27FC236}">
                  <a16:creationId xmlns:a16="http://schemas.microsoft.com/office/drawing/2014/main" id="{C8B45653-4984-4C5C-B4C1-86DB26187C7E}"/>
                </a:ext>
              </a:extLst>
            </p:cNvPr>
            <p:cNvSpPr>
              <a:spLocks noChangeShapeType="1"/>
            </p:cNvSpPr>
            <p:nvPr/>
          </p:nvSpPr>
          <p:spPr bwMode="auto">
            <a:xfrm flipV="1">
              <a:off x="5842" y="182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0" name="Oval 554">
              <a:extLst>
                <a:ext uri="{FF2B5EF4-FFF2-40B4-BE49-F238E27FC236}">
                  <a16:creationId xmlns:a16="http://schemas.microsoft.com/office/drawing/2014/main" id="{BD3158CA-0D4B-4EAE-B6E9-CC4442208327}"/>
                </a:ext>
              </a:extLst>
            </p:cNvPr>
            <p:cNvSpPr>
              <a:spLocks noChangeArrowheads="1"/>
            </p:cNvSpPr>
            <p:nvPr/>
          </p:nvSpPr>
          <p:spPr bwMode="auto">
            <a:xfrm>
              <a:off x="4092" y="1813"/>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1" name="Oval 555">
              <a:extLst>
                <a:ext uri="{FF2B5EF4-FFF2-40B4-BE49-F238E27FC236}">
                  <a16:creationId xmlns:a16="http://schemas.microsoft.com/office/drawing/2014/main" id="{054F5282-0423-44F9-A557-C67FB5F342E5}"/>
                </a:ext>
              </a:extLst>
            </p:cNvPr>
            <p:cNvSpPr>
              <a:spLocks noChangeArrowheads="1"/>
            </p:cNvSpPr>
            <p:nvPr/>
          </p:nvSpPr>
          <p:spPr bwMode="auto">
            <a:xfrm>
              <a:off x="6141" y="1813"/>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2" name="Line 556">
              <a:extLst>
                <a:ext uri="{FF2B5EF4-FFF2-40B4-BE49-F238E27FC236}">
                  <a16:creationId xmlns:a16="http://schemas.microsoft.com/office/drawing/2014/main" id="{AC89A247-9F85-4627-945F-037F20EF7588}"/>
                </a:ext>
              </a:extLst>
            </p:cNvPr>
            <p:cNvSpPr>
              <a:spLocks noChangeShapeType="1"/>
            </p:cNvSpPr>
            <p:nvPr/>
          </p:nvSpPr>
          <p:spPr bwMode="auto">
            <a:xfrm flipV="1">
              <a:off x="4098" y="181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3" name="Line 557">
              <a:extLst>
                <a:ext uri="{FF2B5EF4-FFF2-40B4-BE49-F238E27FC236}">
                  <a16:creationId xmlns:a16="http://schemas.microsoft.com/office/drawing/2014/main" id="{972EA89A-05CB-4C20-A133-CFD6B4965426}"/>
                </a:ext>
              </a:extLst>
            </p:cNvPr>
            <p:cNvSpPr>
              <a:spLocks noChangeShapeType="1"/>
            </p:cNvSpPr>
            <p:nvPr/>
          </p:nvSpPr>
          <p:spPr bwMode="auto">
            <a:xfrm flipV="1">
              <a:off x="6147" y="181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4" name="Oval 558">
              <a:extLst>
                <a:ext uri="{FF2B5EF4-FFF2-40B4-BE49-F238E27FC236}">
                  <a16:creationId xmlns:a16="http://schemas.microsoft.com/office/drawing/2014/main" id="{AB6DE79F-6B4B-4714-81B0-FD91F9A34541}"/>
                </a:ext>
              </a:extLst>
            </p:cNvPr>
            <p:cNvSpPr>
              <a:spLocks noChangeArrowheads="1"/>
            </p:cNvSpPr>
            <p:nvPr/>
          </p:nvSpPr>
          <p:spPr bwMode="auto">
            <a:xfrm>
              <a:off x="5805" y="179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5" name="Line 559">
              <a:extLst>
                <a:ext uri="{FF2B5EF4-FFF2-40B4-BE49-F238E27FC236}">
                  <a16:creationId xmlns:a16="http://schemas.microsoft.com/office/drawing/2014/main" id="{0DD39637-BDF4-46B3-9E33-FE4332DAC48E}"/>
                </a:ext>
              </a:extLst>
            </p:cNvPr>
            <p:cNvSpPr>
              <a:spLocks noChangeShapeType="1"/>
            </p:cNvSpPr>
            <p:nvPr/>
          </p:nvSpPr>
          <p:spPr bwMode="auto">
            <a:xfrm flipV="1">
              <a:off x="5811" y="179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6" name="Oval 560">
              <a:extLst>
                <a:ext uri="{FF2B5EF4-FFF2-40B4-BE49-F238E27FC236}">
                  <a16:creationId xmlns:a16="http://schemas.microsoft.com/office/drawing/2014/main" id="{B812088A-5C3A-44D8-B96C-E27F5FCF5F16}"/>
                </a:ext>
              </a:extLst>
            </p:cNvPr>
            <p:cNvSpPr>
              <a:spLocks noChangeArrowheads="1"/>
            </p:cNvSpPr>
            <p:nvPr/>
          </p:nvSpPr>
          <p:spPr bwMode="auto">
            <a:xfrm>
              <a:off x="4916" y="1772"/>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7" name="Oval 561">
              <a:extLst>
                <a:ext uri="{FF2B5EF4-FFF2-40B4-BE49-F238E27FC236}">
                  <a16:creationId xmlns:a16="http://schemas.microsoft.com/office/drawing/2014/main" id="{72C41DAF-669B-4E5B-B7EE-AA3A4502FE41}"/>
                </a:ext>
              </a:extLst>
            </p:cNvPr>
            <p:cNvSpPr>
              <a:spLocks noChangeArrowheads="1"/>
            </p:cNvSpPr>
            <p:nvPr/>
          </p:nvSpPr>
          <p:spPr bwMode="auto">
            <a:xfrm>
              <a:off x="5709" y="1772"/>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8" name="Oval 562">
              <a:extLst>
                <a:ext uri="{FF2B5EF4-FFF2-40B4-BE49-F238E27FC236}">
                  <a16:creationId xmlns:a16="http://schemas.microsoft.com/office/drawing/2014/main" id="{1ED176DC-CA01-451C-9C8B-670B7D134E7D}"/>
                </a:ext>
              </a:extLst>
            </p:cNvPr>
            <p:cNvSpPr>
              <a:spLocks noChangeArrowheads="1"/>
            </p:cNvSpPr>
            <p:nvPr/>
          </p:nvSpPr>
          <p:spPr bwMode="auto">
            <a:xfrm>
              <a:off x="6723" y="1772"/>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9" name="Line 563">
              <a:extLst>
                <a:ext uri="{FF2B5EF4-FFF2-40B4-BE49-F238E27FC236}">
                  <a16:creationId xmlns:a16="http://schemas.microsoft.com/office/drawing/2014/main" id="{D3C8C204-8772-46C0-8DAE-4E8B42045BC6}"/>
                </a:ext>
              </a:extLst>
            </p:cNvPr>
            <p:cNvSpPr>
              <a:spLocks noChangeShapeType="1"/>
            </p:cNvSpPr>
            <p:nvPr/>
          </p:nvSpPr>
          <p:spPr bwMode="auto">
            <a:xfrm flipV="1">
              <a:off x="4922" y="177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0" name="Line 564">
              <a:extLst>
                <a:ext uri="{FF2B5EF4-FFF2-40B4-BE49-F238E27FC236}">
                  <a16:creationId xmlns:a16="http://schemas.microsoft.com/office/drawing/2014/main" id="{22473641-4206-4F5F-BC67-318D567671B0}"/>
                </a:ext>
              </a:extLst>
            </p:cNvPr>
            <p:cNvSpPr>
              <a:spLocks noChangeShapeType="1"/>
            </p:cNvSpPr>
            <p:nvPr/>
          </p:nvSpPr>
          <p:spPr bwMode="auto">
            <a:xfrm flipV="1">
              <a:off x="5714" y="177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1" name="Line 565">
              <a:extLst>
                <a:ext uri="{FF2B5EF4-FFF2-40B4-BE49-F238E27FC236}">
                  <a16:creationId xmlns:a16="http://schemas.microsoft.com/office/drawing/2014/main" id="{31EC64D0-7AAE-490E-BDC3-1994CB6694C4}"/>
                </a:ext>
              </a:extLst>
            </p:cNvPr>
            <p:cNvSpPr>
              <a:spLocks noChangeShapeType="1"/>
            </p:cNvSpPr>
            <p:nvPr/>
          </p:nvSpPr>
          <p:spPr bwMode="auto">
            <a:xfrm flipV="1">
              <a:off x="6730" y="177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2" name="Oval 566">
              <a:extLst>
                <a:ext uri="{FF2B5EF4-FFF2-40B4-BE49-F238E27FC236}">
                  <a16:creationId xmlns:a16="http://schemas.microsoft.com/office/drawing/2014/main" id="{5B1BCFED-2615-4436-9B62-450994DF6337}"/>
                </a:ext>
              </a:extLst>
            </p:cNvPr>
            <p:cNvSpPr>
              <a:spLocks noChangeArrowheads="1"/>
            </p:cNvSpPr>
            <p:nvPr/>
          </p:nvSpPr>
          <p:spPr bwMode="auto">
            <a:xfrm>
              <a:off x="5483" y="1732"/>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3" name="Line 567">
              <a:extLst>
                <a:ext uri="{FF2B5EF4-FFF2-40B4-BE49-F238E27FC236}">
                  <a16:creationId xmlns:a16="http://schemas.microsoft.com/office/drawing/2014/main" id="{E9096346-EE6D-412F-B957-7314D41BEC0C}"/>
                </a:ext>
              </a:extLst>
            </p:cNvPr>
            <p:cNvSpPr>
              <a:spLocks noChangeShapeType="1"/>
            </p:cNvSpPr>
            <p:nvPr/>
          </p:nvSpPr>
          <p:spPr bwMode="auto">
            <a:xfrm flipV="1">
              <a:off x="5489" y="173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4" name="Oval 568">
              <a:extLst>
                <a:ext uri="{FF2B5EF4-FFF2-40B4-BE49-F238E27FC236}">
                  <a16:creationId xmlns:a16="http://schemas.microsoft.com/office/drawing/2014/main" id="{81006079-C9AC-43DB-B718-5B1A232C1C3B}"/>
                </a:ext>
              </a:extLst>
            </p:cNvPr>
            <p:cNvSpPr>
              <a:spLocks noChangeArrowheads="1"/>
            </p:cNvSpPr>
            <p:nvPr/>
          </p:nvSpPr>
          <p:spPr bwMode="auto">
            <a:xfrm>
              <a:off x="4087" y="1726"/>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5" name="Line 569">
              <a:extLst>
                <a:ext uri="{FF2B5EF4-FFF2-40B4-BE49-F238E27FC236}">
                  <a16:creationId xmlns:a16="http://schemas.microsoft.com/office/drawing/2014/main" id="{5EAAE5A8-FCCD-4795-BC32-54E51EBF8097}"/>
                </a:ext>
              </a:extLst>
            </p:cNvPr>
            <p:cNvSpPr>
              <a:spLocks noChangeShapeType="1"/>
            </p:cNvSpPr>
            <p:nvPr/>
          </p:nvSpPr>
          <p:spPr bwMode="auto">
            <a:xfrm flipV="1">
              <a:off x="4093" y="172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6" name="Oval 570">
              <a:extLst>
                <a:ext uri="{FF2B5EF4-FFF2-40B4-BE49-F238E27FC236}">
                  <a16:creationId xmlns:a16="http://schemas.microsoft.com/office/drawing/2014/main" id="{4F7C4256-9CFB-49E7-AC99-0CF5FA42888B}"/>
                </a:ext>
              </a:extLst>
            </p:cNvPr>
            <p:cNvSpPr>
              <a:spLocks noChangeArrowheads="1"/>
            </p:cNvSpPr>
            <p:nvPr/>
          </p:nvSpPr>
          <p:spPr bwMode="auto">
            <a:xfrm>
              <a:off x="4386" y="1715"/>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7" name="Line 571">
              <a:extLst>
                <a:ext uri="{FF2B5EF4-FFF2-40B4-BE49-F238E27FC236}">
                  <a16:creationId xmlns:a16="http://schemas.microsoft.com/office/drawing/2014/main" id="{FE96F3C9-2BA7-487E-A6BB-E2D8BD3E9511}"/>
                </a:ext>
              </a:extLst>
            </p:cNvPr>
            <p:cNvSpPr>
              <a:spLocks noChangeShapeType="1"/>
            </p:cNvSpPr>
            <p:nvPr/>
          </p:nvSpPr>
          <p:spPr bwMode="auto">
            <a:xfrm flipV="1">
              <a:off x="4392" y="1718"/>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8" name="Oval 572">
              <a:extLst>
                <a:ext uri="{FF2B5EF4-FFF2-40B4-BE49-F238E27FC236}">
                  <a16:creationId xmlns:a16="http://schemas.microsoft.com/office/drawing/2014/main" id="{4C7B7B44-5575-4F71-B09B-037431276D98}"/>
                </a:ext>
              </a:extLst>
            </p:cNvPr>
            <p:cNvSpPr>
              <a:spLocks noChangeArrowheads="1"/>
            </p:cNvSpPr>
            <p:nvPr/>
          </p:nvSpPr>
          <p:spPr bwMode="auto">
            <a:xfrm>
              <a:off x="6009" y="1703"/>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9" name="Line 573">
              <a:extLst>
                <a:ext uri="{FF2B5EF4-FFF2-40B4-BE49-F238E27FC236}">
                  <a16:creationId xmlns:a16="http://schemas.microsoft.com/office/drawing/2014/main" id="{C98AB465-9F87-4559-9B5F-0018E29F2010}"/>
                </a:ext>
              </a:extLst>
            </p:cNvPr>
            <p:cNvSpPr>
              <a:spLocks noChangeShapeType="1"/>
            </p:cNvSpPr>
            <p:nvPr/>
          </p:nvSpPr>
          <p:spPr bwMode="auto">
            <a:xfrm flipV="1">
              <a:off x="6015" y="170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40" name="Oval 574">
              <a:extLst>
                <a:ext uri="{FF2B5EF4-FFF2-40B4-BE49-F238E27FC236}">
                  <a16:creationId xmlns:a16="http://schemas.microsoft.com/office/drawing/2014/main" id="{BB745A4D-1054-4861-9245-ABB157609B74}"/>
                </a:ext>
              </a:extLst>
            </p:cNvPr>
            <p:cNvSpPr>
              <a:spLocks noChangeArrowheads="1"/>
            </p:cNvSpPr>
            <p:nvPr/>
          </p:nvSpPr>
          <p:spPr bwMode="auto">
            <a:xfrm>
              <a:off x="4669" y="1691"/>
              <a:ext cx="11"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1" name="Oval 575">
              <a:extLst>
                <a:ext uri="{FF2B5EF4-FFF2-40B4-BE49-F238E27FC236}">
                  <a16:creationId xmlns:a16="http://schemas.microsoft.com/office/drawing/2014/main" id="{34A4E9C6-5E40-4EA5-B11F-5710EBFDC5D7}"/>
                </a:ext>
              </a:extLst>
            </p:cNvPr>
            <p:cNvSpPr>
              <a:spLocks noChangeArrowheads="1"/>
            </p:cNvSpPr>
            <p:nvPr/>
          </p:nvSpPr>
          <p:spPr bwMode="auto">
            <a:xfrm>
              <a:off x="4699" y="1691"/>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2" name="Line 576">
              <a:extLst>
                <a:ext uri="{FF2B5EF4-FFF2-40B4-BE49-F238E27FC236}">
                  <a16:creationId xmlns:a16="http://schemas.microsoft.com/office/drawing/2014/main" id="{4200B294-2999-4316-8972-AA984D62AFF0}"/>
                </a:ext>
              </a:extLst>
            </p:cNvPr>
            <p:cNvSpPr>
              <a:spLocks noChangeShapeType="1"/>
            </p:cNvSpPr>
            <p:nvPr/>
          </p:nvSpPr>
          <p:spPr bwMode="auto">
            <a:xfrm flipV="1">
              <a:off x="4675" y="169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43" name="Line 577">
              <a:extLst>
                <a:ext uri="{FF2B5EF4-FFF2-40B4-BE49-F238E27FC236}">
                  <a16:creationId xmlns:a16="http://schemas.microsoft.com/office/drawing/2014/main" id="{6E2BF69C-A5E0-4543-BC50-329B26E317F1}"/>
                </a:ext>
              </a:extLst>
            </p:cNvPr>
            <p:cNvSpPr>
              <a:spLocks noChangeShapeType="1"/>
            </p:cNvSpPr>
            <p:nvPr/>
          </p:nvSpPr>
          <p:spPr bwMode="auto">
            <a:xfrm flipV="1">
              <a:off x="4705" y="169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44" name="Oval 578">
              <a:extLst>
                <a:ext uri="{FF2B5EF4-FFF2-40B4-BE49-F238E27FC236}">
                  <a16:creationId xmlns:a16="http://schemas.microsoft.com/office/drawing/2014/main" id="{07E8275A-8E3E-4790-8F74-2B5C096C2603}"/>
                </a:ext>
              </a:extLst>
            </p:cNvPr>
            <p:cNvSpPr>
              <a:spLocks noChangeArrowheads="1"/>
            </p:cNvSpPr>
            <p:nvPr/>
          </p:nvSpPr>
          <p:spPr bwMode="auto">
            <a:xfrm>
              <a:off x="6481" y="1657"/>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5" name="Oval 579">
              <a:extLst>
                <a:ext uri="{FF2B5EF4-FFF2-40B4-BE49-F238E27FC236}">
                  <a16:creationId xmlns:a16="http://schemas.microsoft.com/office/drawing/2014/main" id="{0F6696FD-14EA-4EE2-9272-BEE87FCD130B}"/>
                </a:ext>
              </a:extLst>
            </p:cNvPr>
            <p:cNvSpPr>
              <a:spLocks noChangeArrowheads="1"/>
            </p:cNvSpPr>
            <p:nvPr/>
          </p:nvSpPr>
          <p:spPr bwMode="auto">
            <a:xfrm>
              <a:off x="6499" y="1657"/>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6" name="Line 580">
              <a:extLst>
                <a:ext uri="{FF2B5EF4-FFF2-40B4-BE49-F238E27FC236}">
                  <a16:creationId xmlns:a16="http://schemas.microsoft.com/office/drawing/2014/main" id="{85483DCF-A9B9-477B-9D05-3AFF9E09BBB3}"/>
                </a:ext>
              </a:extLst>
            </p:cNvPr>
            <p:cNvSpPr>
              <a:spLocks noChangeShapeType="1"/>
            </p:cNvSpPr>
            <p:nvPr/>
          </p:nvSpPr>
          <p:spPr bwMode="auto">
            <a:xfrm flipV="1">
              <a:off x="6487" y="166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47" name="Line 581">
              <a:extLst>
                <a:ext uri="{FF2B5EF4-FFF2-40B4-BE49-F238E27FC236}">
                  <a16:creationId xmlns:a16="http://schemas.microsoft.com/office/drawing/2014/main" id="{03E966BF-5504-4DC0-A686-9C78C002B91E}"/>
                </a:ext>
              </a:extLst>
            </p:cNvPr>
            <p:cNvSpPr>
              <a:spLocks noChangeShapeType="1"/>
            </p:cNvSpPr>
            <p:nvPr/>
          </p:nvSpPr>
          <p:spPr bwMode="auto">
            <a:xfrm flipV="1">
              <a:off x="6506" y="166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48" name="Oval 582">
              <a:extLst>
                <a:ext uri="{FF2B5EF4-FFF2-40B4-BE49-F238E27FC236}">
                  <a16:creationId xmlns:a16="http://schemas.microsoft.com/office/drawing/2014/main" id="{CCE67A1D-99CF-4BE7-AC22-C83015FB0EE1}"/>
                </a:ext>
              </a:extLst>
            </p:cNvPr>
            <p:cNvSpPr>
              <a:spLocks noChangeArrowheads="1"/>
            </p:cNvSpPr>
            <p:nvPr/>
          </p:nvSpPr>
          <p:spPr bwMode="auto">
            <a:xfrm>
              <a:off x="4252" y="163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9" name="Oval 583">
              <a:extLst>
                <a:ext uri="{FF2B5EF4-FFF2-40B4-BE49-F238E27FC236}">
                  <a16:creationId xmlns:a16="http://schemas.microsoft.com/office/drawing/2014/main" id="{7E1443D8-1158-4EA1-92A8-D8DEFBA6CD5D}"/>
                </a:ext>
              </a:extLst>
            </p:cNvPr>
            <p:cNvSpPr>
              <a:spLocks noChangeArrowheads="1"/>
            </p:cNvSpPr>
            <p:nvPr/>
          </p:nvSpPr>
          <p:spPr bwMode="auto">
            <a:xfrm>
              <a:off x="4378" y="163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0" name="Oval 584">
              <a:extLst>
                <a:ext uri="{FF2B5EF4-FFF2-40B4-BE49-F238E27FC236}">
                  <a16:creationId xmlns:a16="http://schemas.microsoft.com/office/drawing/2014/main" id="{F0094629-432E-45A8-9957-8F5C10113C76}"/>
                </a:ext>
              </a:extLst>
            </p:cNvPr>
            <p:cNvSpPr>
              <a:spLocks noChangeArrowheads="1"/>
            </p:cNvSpPr>
            <p:nvPr/>
          </p:nvSpPr>
          <p:spPr bwMode="auto">
            <a:xfrm>
              <a:off x="5077" y="163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1" name="Oval 585">
              <a:extLst>
                <a:ext uri="{FF2B5EF4-FFF2-40B4-BE49-F238E27FC236}">
                  <a16:creationId xmlns:a16="http://schemas.microsoft.com/office/drawing/2014/main" id="{D5C9A006-0424-4DCB-BDA4-5663D644FA0F}"/>
                </a:ext>
              </a:extLst>
            </p:cNvPr>
            <p:cNvSpPr>
              <a:spLocks noChangeArrowheads="1"/>
            </p:cNvSpPr>
            <p:nvPr/>
          </p:nvSpPr>
          <p:spPr bwMode="auto">
            <a:xfrm>
              <a:off x="5097" y="163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2" name="Line 586">
              <a:extLst>
                <a:ext uri="{FF2B5EF4-FFF2-40B4-BE49-F238E27FC236}">
                  <a16:creationId xmlns:a16="http://schemas.microsoft.com/office/drawing/2014/main" id="{B8BE6167-698D-4D6C-A9FE-2A76D9611A7E}"/>
                </a:ext>
              </a:extLst>
            </p:cNvPr>
            <p:cNvSpPr>
              <a:spLocks noChangeShapeType="1"/>
            </p:cNvSpPr>
            <p:nvPr/>
          </p:nvSpPr>
          <p:spPr bwMode="auto">
            <a:xfrm flipV="1">
              <a:off x="4258" y="164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53" name="Line 587">
              <a:extLst>
                <a:ext uri="{FF2B5EF4-FFF2-40B4-BE49-F238E27FC236}">
                  <a16:creationId xmlns:a16="http://schemas.microsoft.com/office/drawing/2014/main" id="{4F811117-F5B5-4D7C-9440-8EA66F71E047}"/>
                </a:ext>
              </a:extLst>
            </p:cNvPr>
            <p:cNvSpPr>
              <a:spLocks noChangeShapeType="1"/>
            </p:cNvSpPr>
            <p:nvPr/>
          </p:nvSpPr>
          <p:spPr bwMode="auto">
            <a:xfrm flipV="1">
              <a:off x="4384" y="164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54" name="Line 588">
              <a:extLst>
                <a:ext uri="{FF2B5EF4-FFF2-40B4-BE49-F238E27FC236}">
                  <a16:creationId xmlns:a16="http://schemas.microsoft.com/office/drawing/2014/main" id="{4E952752-06D5-4600-98EC-BF74D11AEA3D}"/>
                </a:ext>
              </a:extLst>
            </p:cNvPr>
            <p:cNvSpPr>
              <a:spLocks noChangeShapeType="1"/>
            </p:cNvSpPr>
            <p:nvPr/>
          </p:nvSpPr>
          <p:spPr bwMode="auto">
            <a:xfrm flipV="1">
              <a:off x="5083" y="164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55" name="Line 589">
              <a:extLst>
                <a:ext uri="{FF2B5EF4-FFF2-40B4-BE49-F238E27FC236}">
                  <a16:creationId xmlns:a16="http://schemas.microsoft.com/office/drawing/2014/main" id="{AB0C88E2-2C90-4129-85D9-032BB5765C25}"/>
                </a:ext>
              </a:extLst>
            </p:cNvPr>
            <p:cNvSpPr>
              <a:spLocks noChangeShapeType="1"/>
            </p:cNvSpPr>
            <p:nvPr/>
          </p:nvSpPr>
          <p:spPr bwMode="auto">
            <a:xfrm flipV="1">
              <a:off x="5103" y="164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56" name="Oval 590">
              <a:extLst>
                <a:ext uri="{FF2B5EF4-FFF2-40B4-BE49-F238E27FC236}">
                  <a16:creationId xmlns:a16="http://schemas.microsoft.com/office/drawing/2014/main" id="{D6247DEC-6CB2-40A5-B8A3-D1A9EDBE0691}"/>
                </a:ext>
              </a:extLst>
            </p:cNvPr>
            <p:cNvSpPr>
              <a:spLocks noChangeArrowheads="1"/>
            </p:cNvSpPr>
            <p:nvPr/>
          </p:nvSpPr>
          <p:spPr bwMode="auto">
            <a:xfrm>
              <a:off x="6459" y="1605"/>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7" name="Line 591">
              <a:extLst>
                <a:ext uri="{FF2B5EF4-FFF2-40B4-BE49-F238E27FC236}">
                  <a16:creationId xmlns:a16="http://schemas.microsoft.com/office/drawing/2014/main" id="{9D5BC583-0898-4B01-AB10-636F13FFF809}"/>
                </a:ext>
              </a:extLst>
            </p:cNvPr>
            <p:cNvSpPr>
              <a:spLocks noChangeShapeType="1"/>
            </p:cNvSpPr>
            <p:nvPr/>
          </p:nvSpPr>
          <p:spPr bwMode="auto">
            <a:xfrm flipV="1">
              <a:off x="6465" y="1608"/>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58" name="Oval 592">
              <a:extLst>
                <a:ext uri="{FF2B5EF4-FFF2-40B4-BE49-F238E27FC236}">
                  <a16:creationId xmlns:a16="http://schemas.microsoft.com/office/drawing/2014/main" id="{32738A40-982A-4C70-8736-1C065AB02872}"/>
                </a:ext>
              </a:extLst>
            </p:cNvPr>
            <p:cNvSpPr>
              <a:spLocks noChangeArrowheads="1"/>
            </p:cNvSpPr>
            <p:nvPr/>
          </p:nvSpPr>
          <p:spPr bwMode="auto">
            <a:xfrm>
              <a:off x="6406" y="1593"/>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9" name="Oval 593">
              <a:extLst>
                <a:ext uri="{FF2B5EF4-FFF2-40B4-BE49-F238E27FC236}">
                  <a16:creationId xmlns:a16="http://schemas.microsoft.com/office/drawing/2014/main" id="{90FD57FA-C1B3-4A0F-8221-846CF360F0CD}"/>
                </a:ext>
              </a:extLst>
            </p:cNvPr>
            <p:cNvSpPr>
              <a:spLocks noChangeArrowheads="1"/>
            </p:cNvSpPr>
            <p:nvPr/>
          </p:nvSpPr>
          <p:spPr bwMode="auto">
            <a:xfrm>
              <a:off x="6574" y="1593"/>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0" name="Oval 594">
              <a:extLst>
                <a:ext uri="{FF2B5EF4-FFF2-40B4-BE49-F238E27FC236}">
                  <a16:creationId xmlns:a16="http://schemas.microsoft.com/office/drawing/2014/main" id="{9C6D29DB-4CB8-43FB-9AE7-ECC9763E093E}"/>
                </a:ext>
              </a:extLst>
            </p:cNvPr>
            <p:cNvSpPr>
              <a:spLocks noChangeArrowheads="1"/>
            </p:cNvSpPr>
            <p:nvPr/>
          </p:nvSpPr>
          <p:spPr bwMode="auto">
            <a:xfrm>
              <a:off x="6655" y="1593"/>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1" name="Line 595">
              <a:extLst>
                <a:ext uri="{FF2B5EF4-FFF2-40B4-BE49-F238E27FC236}">
                  <a16:creationId xmlns:a16="http://schemas.microsoft.com/office/drawing/2014/main" id="{38A98ABE-79A6-4397-996B-89B05BC643E6}"/>
                </a:ext>
              </a:extLst>
            </p:cNvPr>
            <p:cNvSpPr>
              <a:spLocks noChangeShapeType="1"/>
            </p:cNvSpPr>
            <p:nvPr/>
          </p:nvSpPr>
          <p:spPr bwMode="auto">
            <a:xfrm flipV="1">
              <a:off x="6411" y="159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62" name="Line 596">
              <a:extLst>
                <a:ext uri="{FF2B5EF4-FFF2-40B4-BE49-F238E27FC236}">
                  <a16:creationId xmlns:a16="http://schemas.microsoft.com/office/drawing/2014/main" id="{C1BDFF03-876D-40AD-8CB3-12589A668EFC}"/>
                </a:ext>
              </a:extLst>
            </p:cNvPr>
            <p:cNvSpPr>
              <a:spLocks noChangeShapeType="1"/>
            </p:cNvSpPr>
            <p:nvPr/>
          </p:nvSpPr>
          <p:spPr bwMode="auto">
            <a:xfrm flipV="1">
              <a:off x="6580" y="159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63" name="Line 597">
              <a:extLst>
                <a:ext uri="{FF2B5EF4-FFF2-40B4-BE49-F238E27FC236}">
                  <a16:creationId xmlns:a16="http://schemas.microsoft.com/office/drawing/2014/main" id="{F3B6D5F0-0D1B-4690-AE80-D3E16357896B}"/>
                </a:ext>
              </a:extLst>
            </p:cNvPr>
            <p:cNvSpPr>
              <a:spLocks noChangeShapeType="1"/>
            </p:cNvSpPr>
            <p:nvPr/>
          </p:nvSpPr>
          <p:spPr bwMode="auto">
            <a:xfrm flipV="1">
              <a:off x="6662" y="159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64" name="Oval 598">
              <a:extLst>
                <a:ext uri="{FF2B5EF4-FFF2-40B4-BE49-F238E27FC236}">
                  <a16:creationId xmlns:a16="http://schemas.microsoft.com/office/drawing/2014/main" id="{974DBF4E-9094-4BB8-ABCE-788420BD1C24}"/>
                </a:ext>
              </a:extLst>
            </p:cNvPr>
            <p:cNvSpPr>
              <a:spLocks noChangeArrowheads="1"/>
            </p:cNvSpPr>
            <p:nvPr/>
          </p:nvSpPr>
          <p:spPr bwMode="auto">
            <a:xfrm>
              <a:off x="5714" y="157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5" name="Oval 599">
              <a:extLst>
                <a:ext uri="{FF2B5EF4-FFF2-40B4-BE49-F238E27FC236}">
                  <a16:creationId xmlns:a16="http://schemas.microsoft.com/office/drawing/2014/main" id="{0077D5F4-8F6A-4588-BCA0-2D49AD6DF8CA}"/>
                </a:ext>
              </a:extLst>
            </p:cNvPr>
            <p:cNvSpPr>
              <a:spLocks noChangeArrowheads="1"/>
            </p:cNvSpPr>
            <p:nvPr/>
          </p:nvSpPr>
          <p:spPr bwMode="auto">
            <a:xfrm>
              <a:off x="5907" y="1576"/>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6" name="Oval 600">
              <a:extLst>
                <a:ext uri="{FF2B5EF4-FFF2-40B4-BE49-F238E27FC236}">
                  <a16:creationId xmlns:a16="http://schemas.microsoft.com/office/drawing/2014/main" id="{D1CE3C86-F16F-42DF-AA28-7E9182CC1893}"/>
                </a:ext>
              </a:extLst>
            </p:cNvPr>
            <p:cNvSpPr>
              <a:spLocks noChangeArrowheads="1"/>
            </p:cNvSpPr>
            <p:nvPr/>
          </p:nvSpPr>
          <p:spPr bwMode="auto">
            <a:xfrm>
              <a:off x="5930" y="157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7" name="Oval 601">
              <a:extLst>
                <a:ext uri="{FF2B5EF4-FFF2-40B4-BE49-F238E27FC236}">
                  <a16:creationId xmlns:a16="http://schemas.microsoft.com/office/drawing/2014/main" id="{D529E681-5A1C-4E85-8523-ABAF48A502F7}"/>
                </a:ext>
              </a:extLst>
            </p:cNvPr>
            <p:cNvSpPr>
              <a:spLocks noChangeArrowheads="1"/>
            </p:cNvSpPr>
            <p:nvPr/>
          </p:nvSpPr>
          <p:spPr bwMode="auto">
            <a:xfrm>
              <a:off x="6278" y="157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8" name="Oval 602">
              <a:extLst>
                <a:ext uri="{FF2B5EF4-FFF2-40B4-BE49-F238E27FC236}">
                  <a16:creationId xmlns:a16="http://schemas.microsoft.com/office/drawing/2014/main" id="{54FA51EC-0DE5-47A3-8255-BFFB5EC1C504}"/>
                </a:ext>
              </a:extLst>
            </p:cNvPr>
            <p:cNvSpPr>
              <a:spLocks noChangeArrowheads="1"/>
            </p:cNvSpPr>
            <p:nvPr/>
          </p:nvSpPr>
          <p:spPr bwMode="auto">
            <a:xfrm>
              <a:off x="6355" y="157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9" name="Oval 603">
              <a:extLst>
                <a:ext uri="{FF2B5EF4-FFF2-40B4-BE49-F238E27FC236}">
                  <a16:creationId xmlns:a16="http://schemas.microsoft.com/office/drawing/2014/main" id="{8E6A4F01-12F6-48ED-9972-87FD2174AA83}"/>
                </a:ext>
              </a:extLst>
            </p:cNvPr>
            <p:cNvSpPr>
              <a:spLocks noChangeArrowheads="1"/>
            </p:cNvSpPr>
            <p:nvPr/>
          </p:nvSpPr>
          <p:spPr bwMode="auto">
            <a:xfrm>
              <a:off x="6438" y="157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0" name="Oval 604">
              <a:extLst>
                <a:ext uri="{FF2B5EF4-FFF2-40B4-BE49-F238E27FC236}">
                  <a16:creationId xmlns:a16="http://schemas.microsoft.com/office/drawing/2014/main" id="{E35A27A3-EA0C-4B7D-A94E-9D08FE7645A8}"/>
                </a:ext>
              </a:extLst>
            </p:cNvPr>
            <p:cNvSpPr>
              <a:spLocks noChangeArrowheads="1"/>
            </p:cNvSpPr>
            <p:nvPr/>
          </p:nvSpPr>
          <p:spPr bwMode="auto">
            <a:xfrm>
              <a:off x="6647" y="157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1" name="Oval 605">
              <a:extLst>
                <a:ext uri="{FF2B5EF4-FFF2-40B4-BE49-F238E27FC236}">
                  <a16:creationId xmlns:a16="http://schemas.microsoft.com/office/drawing/2014/main" id="{3EA7618F-6FBE-4C9E-8659-267B4967BC46}"/>
                </a:ext>
              </a:extLst>
            </p:cNvPr>
            <p:cNvSpPr>
              <a:spLocks noChangeArrowheads="1"/>
            </p:cNvSpPr>
            <p:nvPr/>
          </p:nvSpPr>
          <p:spPr bwMode="auto">
            <a:xfrm>
              <a:off x="6680" y="1576"/>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2" name="Oval 606">
              <a:extLst>
                <a:ext uri="{FF2B5EF4-FFF2-40B4-BE49-F238E27FC236}">
                  <a16:creationId xmlns:a16="http://schemas.microsoft.com/office/drawing/2014/main" id="{609E7FFC-6868-4FBB-906A-25E4F56FD3A1}"/>
                </a:ext>
              </a:extLst>
            </p:cNvPr>
            <p:cNvSpPr>
              <a:spLocks noChangeArrowheads="1"/>
            </p:cNvSpPr>
            <p:nvPr/>
          </p:nvSpPr>
          <p:spPr bwMode="auto">
            <a:xfrm>
              <a:off x="6783" y="157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2" name="Group 808">
            <a:extLst>
              <a:ext uri="{FF2B5EF4-FFF2-40B4-BE49-F238E27FC236}">
                <a16:creationId xmlns:a16="http://schemas.microsoft.com/office/drawing/2014/main" id="{B50C30BC-AD8D-41D0-806A-57E6E4BCAA0B}"/>
              </a:ext>
            </a:extLst>
          </p:cNvPr>
          <p:cNvGrpSpPr>
            <a:grpSpLocks/>
          </p:cNvGrpSpPr>
          <p:nvPr/>
        </p:nvGrpSpPr>
        <p:grpSpPr bwMode="auto">
          <a:xfrm>
            <a:off x="9643745" y="1536700"/>
            <a:ext cx="4381500" cy="979488"/>
            <a:chOff x="4030" y="968"/>
            <a:chExt cx="2760" cy="617"/>
          </a:xfrm>
        </p:grpSpPr>
        <p:sp>
          <p:nvSpPr>
            <p:cNvPr id="273" name="Line 608">
              <a:extLst>
                <a:ext uri="{FF2B5EF4-FFF2-40B4-BE49-F238E27FC236}">
                  <a16:creationId xmlns:a16="http://schemas.microsoft.com/office/drawing/2014/main" id="{124CB32B-AE8E-44E1-B2A7-1E7DC3DECC26}"/>
                </a:ext>
              </a:extLst>
            </p:cNvPr>
            <p:cNvSpPr>
              <a:spLocks noChangeShapeType="1"/>
            </p:cNvSpPr>
            <p:nvPr/>
          </p:nvSpPr>
          <p:spPr bwMode="auto">
            <a:xfrm flipV="1">
              <a:off x="5720" y="157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4" name="Line 609">
              <a:extLst>
                <a:ext uri="{FF2B5EF4-FFF2-40B4-BE49-F238E27FC236}">
                  <a16:creationId xmlns:a16="http://schemas.microsoft.com/office/drawing/2014/main" id="{62D98266-1307-4F71-88DD-E9AAACA4C66C}"/>
                </a:ext>
              </a:extLst>
            </p:cNvPr>
            <p:cNvSpPr>
              <a:spLocks noChangeShapeType="1"/>
            </p:cNvSpPr>
            <p:nvPr/>
          </p:nvSpPr>
          <p:spPr bwMode="auto">
            <a:xfrm flipV="1">
              <a:off x="5913" y="157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5" name="Line 610">
              <a:extLst>
                <a:ext uri="{FF2B5EF4-FFF2-40B4-BE49-F238E27FC236}">
                  <a16:creationId xmlns:a16="http://schemas.microsoft.com/office/drawing/2014/main" id="{74EFF396-1E9A-4C52-ABAA-875A1671F714}"/>
                </a:ext>
              </a:extLst>
            </p:cNvPr>
            <p:cNvSpPr>
              <a:spLocks noChangeShapeType="1"/>
            </p:cNvSpPr>
            <p:nvPr/>
          </p:nvSpPr>
          <p:spPr bwMode="auto">
            <a:xfrm flipV="1">
              <a:off x="5936" y="157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6" name="Line 611">
              <a:extLst>
                <a:ext uri="{FF2B5EF4-FFF2-40B4-BE49-F238E27FC236}">
                  <a16:creationId xmlns:a16="http://schemas.microsoft.com/office/drawing/2014/main" id="{396BC196-A6C7-41E2-9A26-53F156190943}"/>
                </a:ext>
              </a:extLst>
            </p:cNvPr>
            <p:cNvSpPr>
              <a:spLocks noChangeShapeType="1"/>
            </p:cNvSpPr>
            <p:nvPr/>
          </p:nvSpPr>
          <p:spPr bwMode="auto">
            <a:xfrm flipV="1">
              <a:off x="6284" y="157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7" name="Line 612">
              <a:extLst>
                <a:ext uri="{FF2B5EF4-FFF2-40B4-BE49-F238E27FC236}">
                  <a16:creationId xmlns:a16="http://schemas.microsoft.com/office/drawing/2014/main" id="{0952D4C8-6A00-44F3-A06D-BEA1421CC632}"/>
                </a:ext>
              </a:extLst>
            </p:cNvPr>
            <p:cNvSpPr>
              <a:spLocks noChangeShapeType="1"/>
            </p:cNvSpPr>
            <p:nvPr/>
          </p:nvSpPr>
          <p:spPr bwMode="auto">
            <a:xfrm flipV="1">
              <a:off x="6361" y="157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8" name="Line 613">
              <a:extLst>
                <a:ext uri="{FF2B5EF4-FFF2-40B4-BE49-F238E27FC236}">
                  <a16:creationId xmlns:a16="http://schemas.microsoft.com/office/drawing/2014/main" id="{76C07C89-2D86-4C78-9A5A-5D31B3741BD3}"/>
                </a:ext>
              </a:extLst>
            </p:cNvPr>
            <p:cNvSpPr>
              <a:spLocks noChangeShapeType="1"/>
            </p:cNvSpPr>
            <p:nvPr/>
          </p:nvSpPr>
          <p:spPr bwMode="auto">
            <a:xfrm flipV="1">
              <a:off x="6444" y="157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9" name="Line 614">
              <a:extLst>
                <a:ext uri="{FF2B5EF4-FFF2-40B4-BE49-F238E27FC236}">
                  <a16:creationId xmlns:a16="http://schemas.microsoft.com/office/drawing/2014/main" id="{109DE59B-A034-430D-AFF7-89F95A28375D}"/>
                </a:ext>
              </a:extLst>
            </p:cNvPr>
            <p:cNvSpPr>
              <a:spLocks noChangeShapeType="1"/>
            </p:cNvSpPr>
            <p:nvPr/>
          </p:nvSpPr>
          <p:spPr bwMode="auto">
            <a:xfrm flipV="1">
              <a:off x="6653" y="157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0" name="Line 615">
              <a:extLst>
                <a:ext uri="{FF2B5EF4-FFF2-40B4-BE49-F238E27FC236}">
                  <a16:creationId xmlns:a16="http://schemas.microsoft.com/office/drawing/2014/main" id="{81BC6018-4490-4F1A-8462-EAADCFA78249}"/>
                </a:ext>
              </a:extLst>
            </p:cNvPr>
            <p:cNvSpPr>
              <a:spLocks noChangeShapeType="1"/>
            </p:cNvSpPr>
            <p:nvPr/>
          </p:nvSpPr>
          <p:spPr bwMode="auto">
            <a:xfrm flipV="1">
              <a:off x="6687" y="157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1" name="Line 616">
              <a:extLst>
                <a:ext uri="{FF2B5EF4-FFF2-40B4-BE49-F238E27FC236}">
                  <a16:creationId xmlns:a16="http://schemas.microsoft.com/office/drawing/2014/main" id="{8EDA5030-12DE-4F36-A48D-9F7A08603051}"/>
                </a:ext>
              </a:extLst>
            </p:cNvPr>
            <p:cNvSpPr>
              <a:spLocks noChangeShapeType="1"/>
            </p:cNvSpPr>
            <p:nvPr/>
          </p:nvSpPr>
          <p:spPr bwMode="auto">
            <a:xfrm flipV="1">
              <a:off x="6790" y="157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2" name="Oval 617">
              <a:extLst>
                <a:ext uri="{FF2B5EF4-FFF2-40B4-BE49-F238E27FC236}">
                  <a16:creationId xmlns:a16="http://schemas.microsoft.com/office/drawing/2014/main" id="{C32CC341-1781-4824-8E35-368B63BF397A}"/>
                </a:ext>
              </a:extLst>
            </p:cNvPr>
            <p:cNvSpPr>
              <a:spLocks noChangeArrowheads="1"/>
            </p:cNvSpPr>
            <p:nvPr/>
          </p:nvSpPr>
          <p:spPr bwMode="auto">
            <a:xfrm>
              <a:off x="5939" y="1518"/>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3" name="Oval 618">
              <a:extLst>
                <a:ext uri="{FF2B5EF4-FFF2-40B4-BE49-F238E27FC236}">
                  <a16:creationId xmlns:a16="http://schemas.microsoft.com/office/drawing/2014/main" id="{E4FBD42B-934F-45DC-99E2-E847D47C40BA}"/>
                </a:ext>
              </a:extLst>
            </p:cNvPr>
            <p:cNvSpPr>
              <a:spLocks noChangeArrowheads="1"/>
            </p:cNvSpPr>
            <p:nvPr/>
          </p:nvSpPr>
          <p:spPr bwMode="auto">
            <a:xfrm>
              <a:off x="6495" y="1518"/>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Oval 619">
              <a:extLst>
                <a:ext uri="{FF2B5EF4-FFF2-40B4-BE49-F238E27FC236}">
                  <a16:creationId xmlns:a16="http://schemas.microsoft.com/office/drawing/2014/main" id="{67A56700-0B24-4D5A-913A-8310BDA79E50}"/>
                </a:ext>
              </a:extLst>
            </p:cNvPr>
            <p:cNvSpPr>
              <a:spLocks noChangeArrowheads="1"/>
            </p:cNvSpPr>
            <p:nvPr/>
          </p:nvSpPr>
          <p:spPr bwMode="auto">
            <a:xfrm>
              <a:off x="6604" y="1518"/>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Line 620">
              <a:extLst>
                <a:ext uri="{FF2B5EF4-FFF2-40B4-BE49-F238E27FC236}">
                  <a16:creationId xmlns:a16="http://schemas.microsoft.com/office/drawing/2014/main" id="{0CC72A70-C48B-4F95-9128-1FAEB0A73E52}"/>
                </a:ext>
              </a:extLst>
            </p:cNvPr>
            <p:cNvSpPr>
              <a:spLocks noChangeShapeType="1"/>
            </p:cNvSpPr>
            <p:nvPr/>
          </p:nvSpPr>
          <p:spPr bwMode="auto">
            <a:xfrm flipV="1">
              <a:off x="5945" y="152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6" name="Line 621">
              <a:extLst>
                <a:ext uri="{FF2B5EF4-FFF2-40B4-BE49-F238E27FC236}">
                  <a16:creationId xmlns:a16="http://schemas.microsoft.com/office/drawing/2014/main" id="{70C92341-B9B3-4732-9F03-3F654989D156}"/>
                </a:ext>
              </a:extLst>
            </p:cNvPr>
            <p:cNvSpPr>
              <a:spLocks noChangeShapeType="1"/>
            </p:cNvSpPr>
            <p:nvPr/>
          </p:nvSpPr>
          <p:spPr bwMode="auto">
            <a:xfrm flipV="1">
              <a:off x="6501" y="152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7" name="Line 622">
              <a:extLst>
                <a:ext uri="{FF2B5EF4-FFF2-40B4-BE49-F238E27FC236}">
                  <a16:creationId xmlns:a16="http://schemas.microsoft.com/office/drawing/2014/main" id="{9A5103D8-DDAE-4F40-9AE3-78EB9079615F}"/>
                </a:ext>
              </a:extLst>
            </p:cNvPr>
            <p:cNvSpPr>
              <a:spLocks noChangeShapeType="1"/>
            </p:cNvSpPr>
            <p:nvPr/>
          </p:nvSpPr>
          <p:spPr bwMode="auto">
            <a:xfrm flipV="1">
              <a:off x="6610" y="152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8" name="Oval 623">
              <a:extLst>
                <a:ext uri="{FF2B5EF4-FFF2-40B4-BE49-F238E27FC236}">
                  <a16:creationId xmlns:a16="http://schemas.microsoft.com/office/drawing/2014/main" id="{28ACE112-8BF0-4658-8BA8-66D10F370AC0}"/>
                </a:ext>
              </a:extLst>
            </p:cNvPr>
            <p:cNvSpPr>
              <a:spLocks noChangeArrowheads="1"/>
            </p:cNvSpPr>
            <p:nvPr/>
          </p:nvSpPr>
          <p:spPr bwMode="auto">
            <a:xfrm>
              <a:off x="6194" y="148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9" name="Oval 624">
              <a:extLst>
                <a:ext uri="{FF2B5EF4-FFF2-40B4-BE49-F238E27FC236}">
                  <a16:creationId xmlns:a16="http://schemas.microsoft.com/office/drawing/2014/main" id="{9242C79B-FDED-4D01-A254-4EF91F1B4FE3}"/>
                </a:ext>
              </a:extLst>
            </p:cNvPr>
            <p:cNvSpPr>
              <a:spLocks noChangeArrowheads="1"/>
            </p:cNvSpPr>
            <p:nvPr/>
          </p:nvSpPr>
          <p:spPr bwMode="auto">
            <a:xfrm>
              <a:off x="6274" y="148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0" name="Oval 625">
              <a:extLst>
                <a:ext uri="{FF2B5EF4-FFF2-40B4-BE49-F238E27FC236}">
                  <a16:creationId xmlns:a16="http://schemas.microsoft.com/office/drawing/2014/main" id="{EF3621B2-0F8C-4053-AE97-556DC266FE12}"/>
                </a:ext>
              </a:extLst>
            </p:cNvPr>
            <p:cNvSpPr>
              <a:spLocks noChangeArrowheads="1"/>
            </p:cNvSpPr>
            <p:nvPr/>
          </p:nvSpPr>
          <p:spPr bwMode="auto">
            <a:xfrm>
              <a:off x="6356" y="148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1" name="Oval 626">
              <a:extLst>
                <a:ext uri="{FF2B5EF4-FFF2-40B4-BE49-F238E27FC236}">
                  <a16:creationId xmlns:a16="http://schemas.microsoft.com/office/drawing/2014/main" id="{6F5DA2E1-ECA3-4119-8E22-48B9C7E51AD6}"/>
                </a:ext>
              </a:extLst>
            </p:cNvPr>
            <p:cNvSpPr>
              <a:spLocks noChangeArrowheads="1"/>
            </p:cNvSpPr>
            <p:nvPr/>
          </p:nvSpPr>
          <p:spPr bwMode="auto">
            <a:xfrm>
              <a:off x="6415" y="148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2" name="Oval 627">
              <a:extLst>
                <a:ext uri="{FF2B5EF4-FFF2-40B4-BE49-F238E27FC236}">
                  <a16:creationId xmlns:a16="http://schemas.microsoft.com/office/drawing/2014/main" id="{0D70B577-3EA6-4265-9C41-7035C231C9F7}"/>
                </a:ext>
              </a:extLst>
            </p:cNvPr>
            <p:cNvSpPr>
              <a:spLocks noChangeArrowheads="1"/>
            </p:cNvSpPr>
            <p:nvPr/>
          </p:nvSpPr>
          <p:spPr bwMode="auto">
            <a:xfrm>
              <a:off x="6504" y="1489"/>
              <a:ext cx="11"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3" name="Oval 628">
              <a:extLst>
                <a:ext uri="{FF2B5EF4-FFF2-40B4-BE49-F238E27FC236}">
                  <a16:creationId xmlns:a16="http://schemas.microsoft.com/office/drawing/2014/main" id="{031CD0A7-8E09-426E-9798-EC6F9A100FAE}"/>
                </a:ext>
              </a:extLst>
            </p:cNvPr>
            <p:cNvSpPr>
              <a:spLocks noChangeArrowheads="1"/>
            </p:cNvSpPr>
            <p:nvPr/>
          </p:nvSpPr>
          <p:spPr bwMode="auto">
            <a:xfrm>
              <a:off x="6535" y="148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4" name="Oval 629">
              <a:extLst>
                <a:ext uri="{FF2B5EF4-FFF2-40B4-BE49-F238E27FC236}">
                  <a16:creationId xmlns:a16="http://schemas.microsoft.com/office/drawing/2014/main" id="{350A2969-19C1-4C8F-AC08-6E2350BD2E40}"/>
                </a:ext>
              </a:extLst>
            </p:cNvPr>
            <p:cNvSpPr>
              <a:spLocks noChangeArrowheads="1"/>
            </p:cNvSpPr>
            <p:nvPr/>
          </p:nvSpPr>
          <p:spPr bwMode="auto">
            <a:xfrm>
              <a:off x="6588" y="148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5" name="Oval 630">
              <a:extLst>
                <a:ext uri="{FF2B5EF4-FFF2-40B4-BE49-F238E27FC236}">
                  <a16:creationId xmlns:a16="http://schemas.microsoft.com/office/drawing/2014/main" id="{40A48695-B222-4594-A8D4-E779708F6BF6}"/>
                </a:ext>
              </a:extLst>
            </p:cNvPr>
            <p:cNvSpPr>
              <a:spLocks noChangeArrowheads="1"/>
            </p:cNvSpPr>
            <p:nvPr/>
          </p:nvSpPr>
          <p:spPr bwMode="auto">
            <a:xfrm>
              <a:off x="6654" y="148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6" name="Oval 631">
              <a:extLst>
                <a:ext uri="{FF2B5EF4-FFF2-40B4-BE49-F238E27FC236}">
                  <a16:creationId xmlns:a16="http://schemas.microsoft.com/office/drawing/2014/main" id="{E8A934EE-4737-49C3-A2FD-A06EB8F7B4E3}"/>
                </a:ext>
              </a:extLst>
            </p:cNvPr>
            <p:cNvSpPr>
              <a:spLocks noChangeArrowheads="1"/>
            </p:cNvSpPr>
            <p:nvPr/>
          </p:nvSpPr>
          <p:spPr bwMode="auto">
            <a:xfrm>
              <a:off x="6687" y="148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7" name="Oval 632">
              <a:extLst>
                <a:ext uri="{FF2B5EF4-FFF2-40B4-BE49-F238E27FC236}">
                  <a16:creationId xmlns:a16="http://schemas.microsoft.com/office/drawing/2014/main" id="{AE6C892B-9CBA-4D05-B811-268197105E0D}"/>
                </a:ext>
              </a:extLst>
            </p:cNvPr>
            <p:cNvSpPr>
              <a:spLocks noChangeArrowheads="1"/>
            </p:cNvSpPr>
            <p:nvPr/>
          </p:nvSpPr>
          <p:spPr bwMode="auto">
            <a:xfrm>
              <a:off x="6724" y="148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8" name="Line 633">
              <a:extLst>
                <a:ext uri="{FF2B5EF4-FFF2-40B4-BE49-F238E27FC236}">
                  <a16:creationId xmlns:a16="http://schemas.microsoft.com/office/drawing/2014/main" id="{759342EA-A46E-4BBE-B4C3-B125C11B493A}"/>
                </a:ext>
              </a:extLst>
            </p:cNvPr>
            <p:cNvSpPr>
              <a:spLocks noChangeShapeType="1"/>
            </p:cNvSpPr>
            <p:nvPr/>
          </p:nvSpPr>
          <p:spPr bwMode="auto">
            <a:xfrm flipV="1">
              <a:off x="6200" y="149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9" name="Line 634">
              <a:extLst>
                <a:ext uri="{FF2B5EF4-FFF2-40B4-BE49-F238E27FC236}">
                  <a16:creationId xmlns:a16="http://schemas.microsoft.com/office/drawing/2014/main" id="{6646B609-2E7D-41BB-9892-24A99861C52B}"/>
                </a:ext>
              </a:extLst>
            </p:cNvPr>
            <p:cNvSpPr>
              <a:spLocks noChangeShapeType="1"/>
            </p:cNvSpPr>
            <p:nvPr/>
          </p:nvSpPr>
          <p:spPr bwMode="auto">
            <a:xfrm flipV="1">
              <a:off x="6280" y="149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0" name="Line 635">
              <a:extLst>
                <a:ext uri="{FF2B5EF4-FFF2-40B4-BE49-F238E27FC236}">
                  <a16:creationId xmlns:a16="http://schemas.microsoft.com/office/drawing/2014/main" id="{6F1EB8F0-CA81-4F10-9826-4D519EE78C75}"/>
                </a:ext>
              </a:extLst>
            </p:cNvPr>
            <p:cNvSpPr>
              <a:spLocks noChangeShapeType="1"/>
            </p:cNvSpPr>
            <p:nvPr/>
          </p:nvSpPr>
          <p:spPr bwMode="auto">
            <a:xfrm flipV="1">
              <a:off x="6363" y="149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1" name="Line 636">
              <a:extLst>
                <a:ext uri="{FF2B5EF4-FFF2-40B4-BE49-F238E27FC236}">
                  <a16:creationId xmlns:a16="http://schemas.microsoft.com/office/drawing/2014/main" id="{79F159AA-7E9F-4F2B-A940-5B2348BC2ECB}"/>
                </a:ext>
              </a:extLst>
            </p:cNvPr>
            <p:cNvSpPr>
              <a:spLocks noChangeShapeType="1"/>
            </p:cNvSpPr>
            <p:nvPr/>
          </p:nvSpPr>
          <p:spPr bwMode="auto">
            <a:xfrm flipV="1">
              <a:off x="6421" y="149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2" name="Line 637">
              <a:extLst>
                <a:ext uri="{FF2B5EF4-FFF2-40B4-BE49-F238E27FC236}">
                  <a16:creationId xmlns:a16="http://schemas.microsoft.com/office/drawing/2014/main" id="{9CF57DFC-218B-484E-B83D-FBB42F1484BF}"/>
                </a:ext>
              </a:extLst>
            </p:cNvPr>
            <p:cNvSpPr>
              <a:spLocks noChangeShapeType="1"/>
            </p:cNvSpPr>
            <p:nvPr/>
          </p:nvSpPr>
          <p:spPr bwMode="auto">
            <a:xfrm flipV="1">
              <a:off x="6509" y="149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3" name="Line 638">
              <a:extLst>
                <a:ext uri="{FF2B5EF4-FFF2-40B4-BE49-F238E27FC236}">
                  <a16:creationId xmlns:a16="http://schemas.microsoft.com/office/drawing/2014/main" id="{5F222D95-FA52-4043-9395-128C68DE65ED}"/>
                </a:ext>
              </a:extLst>
            </p:cNvPr>
            <p:cNvSpPr>
              <a:spLocks noChangeShapeType="1"/>
            </p:cNvSpPr>
            <p:nvPr/>
          </p:nvSpPr>
          <p:spPr bwMode="auto">
            <a:xfrm flipV="1">
              <a:off x="6541" y="149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4" name="Line 639">
              <a:extLst>
                <a:ext uri="{FF2B5EF4-FFF2-40B4-BE49-F238E27FC236}">
                  <a16:creationId xmlns:a16="http://schemas.microsoft.com/office/drawing/2014/main" id="{C064AD9B-A0D7-42E6-97E4-FE761759159F}"/>
                </a:ext>
              </a:extLst>
            </p:cNvPr>
            <p:cNvSpPr>
              <a:spLocks noChangeShapeType="1"/>
            </p:cNvSpPr>
            <p:nvPr/>
          </p:nvSpPr>
          <p:spPr bwMode="auto">
            <a:xfrm flipV="1">
              <a:off x="6594" y="149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5" name="Line 640">
              <a:extLst>
                <a:ext uri="{FF2B5EF4-FFF2-40B4-BE49-F238E27FC236}">
                  <a16:creationId xmlns:a16="http://schemas.microsoft.com/office/drawing/2014/main" id="{D7B36C91-69CF-4D5A-B218-C93CB4B07309}"/>
                </a:ext>
              </a:extLst>
            </p:cNvPr>
            <p:cNvSpPr>
              <a:spLocks noChangeShapeType="1"/>
            </p:cNvSpPr>
            <p:nvPr/>
          </p:nvSpPr>
          <p:spPr bwMode="auto">
            <a:xfrm flipV="1">
              <a:off x="6660" y="149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6" name="Line 641">
              <a:extLst>
                <a:ext uri="{FF2B5EF4-FFF2-40B4-BE49-F238E27FC236}">
                  <a16:creationId xmlns:a16="http://schemas.microsoft.com/office/drawing/2014/main" id="{A42209B8-CD52-43CC-891D-89FD6CBD27B5}"/>
                </a:ext>
              </a:extLst>
            </p:cNvPr>
            <p:cNvSpPr>
              <a:spLocks noChangeShapeType="1"/>
            </p:cNvSpPr>
            <p:nvPr/>
          </p:nvSpPr>
          <p:spPr bwMode="auto">
            <a:xfrm flipV="1">
              <a:off x="6693" y="149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7" name="Line 642">
              <a:extLst>
                <a:ext uri="{FF2B5EF4-FFF2-40B4-BE49-F238E27FC236}">
                  <a16:creationId xmlns:a16="http://schemas.microsoft.com/office/drawing/2014/main" id="{73599F1C-B67B-4FA6-A110-0957FDD1600C}"/>
                </a:ext>
              </a:extLst>
            </p:cNvPr>
            <p:cNvSpPr>
              <a:spLocks noChangeShapeType="1"/>
            </p:cNvSpPr>
            <p:nvPr/>
          </p:nvSpPr>
          <p:spPr bwMode="auto">
            <a:xfrm flipV="1">
              <a:off x="6730" y="149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8" name="Oval 643">
              <a:extLst>
                <a:ext uri="{FF2B5EF4-FFF2-40B4-BE49-F238E27FC236}">
                  <a16:creationId xmlns:a16="http://schemas.microsoft.com/office/drawing/2014/main" id="{B5B03534-A0F7-4C55-A8A7-C9CEB63CC024}"/>
                </a:ext>
              </a:extLst>
            </p:cNvPr>
            <p:cNvSpPr>
              <a:spLocks noChangeArrowheads="1"/>
            </p:cNvSpPr>
            <p:nvPr/>
          </p:nvSpPr>
          <p:spPr bwMode="auto">
            <a:xfrm>
              <a:off x="5014" y="1483"/>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9" name="Line 644">
              <a:extLst>
                <a:ext uri="{FF2B5EF4-FFF2-40B4-BE49-F238E27FC236}">
                  <a16:creationId xmlns:a16="http://schemas.microsoft.com/office/drawing/2014/main" id="{35352ABF-0A98-437C-AA6C-F23A52350849}"/>
                </a:ext>
              </a:extLst>
            </p:cNvPr>
            <p:cNvSpPr>
              <a:spLocks noChangeShapeType="1"/>
            </p:cNvSpPr>
            <p:nvPr/>
          </p:nvSpPr>
          <p:spPr bwMode="auto">
            <a:xfrm flipV="1">
              <a:off x="5020" y="1487"/>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0" name="Oval 645">
              <a:extLst>
                <a:ext uri="{FF2B5EF4-FFF2-40B4-BE49-F238E27FC236}">
                  <a16:creationId xmlns:a16="http://schemas.microsoft.com/office/drawing/2014/main" id="{1E2A88F0-20DC-4A3E-BE7D-3D7D499F7D7E}"/>
                </a:ext>
              </a:extLst>
            </p:cNvPr>
            <p:cNvSpPr>
              <a:spLocks noChangeArrowheads="1"/>
            </p:cNvSpPr>
            <p:nvPr/>
          </p:nvSpPr>
          <p:spPr bwMode="auto">
            <a:xfrm>
              <a:off x="4898" y="142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1" name="Line 646">
              <a:extLst>
                <a:ext uri="{FF2B5EF4-FFF2-40B4-BE49-F238E27FC236}">
                  <a16:creationId xmlns:a16="http://schemas.microsoft.com/office/drawing/2014/main" id="{195BA925-8B3F-43A8-ACE8-484D1A175165}"/>
                </a:ext>
              </a:extLst>
            </p:cNvPr>
            <p:cNvSpPr>
              <a:spLocks noChangeShapeType="1"/>
            </p:cNvSpPr>
            <p:nvPr/>
          </p:nvSpPr>
          <p:spPr bwMode="auto">
            <a:xfrm flipV="1">
              <a:off x="4904" y="1429"/>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2" name="Oval 647">
              <a:extLst>
                <a:ext uri="{FF2B5EF4-FFF2-40B4-BE49-F238E27FC236}">
                  <a16:creationId xmlns:a16="http://schemas.microsoft.com/office/drawing/2014/main" id="{73B027B9-FFF4-4223-8A8A-17F65BF67727}"/>
                </a:ext>
              </a:extLst>
            </p:cNvPr>
            <p:cNvSpPr>
              <a:spLocks noChangeArrowheads="1"/>
            </p:cNvSpPr>
            <p:nvPr/>
          </p:nvSpPr>
          <p:spPr bwMode="auto">
            <a:xfrm>
              <a:off x="4448" y="141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3" name="Oval 648">
              <a:extLst>
                <a:ext uri="{FF2B5EF4-FFF2-40B4-BE49-F238E27FC236}">
                  <a16:creationId xmlns:a16="http://schemas.microsoft.com/office/drawing/2014/main" id="{C6529359-83DD-49D1-9E4F-DF25B47A10A3}"/>
                </a:ext>
              </a:extLst>
            </p:cNvPr>
            <p:cNvSpPr>
              <a:spLocks noChangeArrowheads="1"/>
            </p:cNvSpPr>
            <p:nvPr/>
          </p:nvSpPr>
          <p:spPr bwMode="auto">
            <a:xfrm>
              <a:off x="4468" y="141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4" name="Oval 649">
              <a:extLst>
                <a:ext uri="{FF2B5EF4-FFF2-40B4-BE49-F238E27FC236}">
                  <a16:creationId xmlns:a16="http://schemas.microsoft.com/office/drawing/2014/main" id="{3867DF15-863A-4F08-A4E9-72940220B29E}"/>
                </a:ext>
              </a:extLst>
            </p:cNvPr>
            <p:cNvSpPr>
              <a:spLocks noChangeArrowheads="1"/>
            </p:cNvSpPr>
            <p:nvPr/>
          </p:nvSpPr>
          <p:spPr bwMode="auto">
            <a:xfrm>
              <a:off x="5879" y="141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5" name="Oval 650">
              <a:extLst>
                <a:ext uri="{FF2B5EF4-FFF2-40B4-BE49-F238E27FC236}">
                  <a16:creationId xmlns:a16="http://schemas.microsoft.com/office/drawing/2014/main" id="{48B7D242-16D6-4C33-96A3-437E7DA7CBE8}"/>
                </a:ext>
              </a:extLst>
            </p:cNvPr>
            <p:cNvSpPr>
              <a:spLocks noChangeArrowheads="1"/>
            </p:cNvSpPr>
            <p:nvPr/>
          </p:nvSpPr>
          <p:spPr bwMode="auto">
            <a:xfrm>
              <a:off x="6213" y="141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6" name="Oval 651">
              <a:extLst>
                <a:ext uri="{FF2B5EF4-FFF2-40B4-BE49-F238E27FC236}">
                  <a16:creationId xmlns:a16="http://schemas.microsoft.com/office/drawing/2014/main" id="{407CA22B-70E2-47FB-9B7D-70815AEC50E8}"/>
                </a:ext>
              </a:extLst>
            </p:cNvPr>
            <p:cNvSpPr>
              <a:spLocks noChangeArrowheads="1"/>
            </p:cNvSpPr>
            <p:nvPr/>
          </p:nvSpPr>
          <p:spPr bwMode="auto">
            <a:xfrm>
              <a:off x="6301" y="1419"/>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7" name="Oval 652">
              <a:extLst>
                <a:ext uri="{FF2B5EF4-FFF2-40B4-BE49-F238E27FC236}">
                  <a16:creationId xmlns:a16="http://schemas.microsoft.com/office/drawing/2014/main" id="{F38E7AAC-4D34-4D0D-8B35-7FC62FDFC33F}"/>
                </a:ext>
              </a:extLst>
            </p:cNvPr>
            <p:cNvSpPr>
              <a:spLocks noChangeArrowheads="1"/>
            </p:cNvSpPr>
            <p:nvPr/>
          </p:nvSpPr>
          <p:spPr bwMode="auto">
            <a:xfrm>
              <a:off x="6438" y="141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8" name="Line 653">
              <a:extLst>
                <a:ext uri="{FF2B5EF4-FFF2-40B4-BE49-F238E27FC236}">
                  <a16:creationId xmlns:a16="http://schemas.microsoft.com/office/drawing/2014/main" id="{2FE67283-9B41-4A2A-B739-EFF068BC969E}"/>
                </a:ext>
              </a:extLst>
            </p:cNvPr>
            <p:cNvSpPr>
              <a:spLocks noChangeShapeType="1"/>
            </p:cNvSpPr>
            <p:nvPr/>
          </p:nvSpPr>
          <p:spPr bwMode="auto">
            <a:xfrm flipV="1">
              <a:off x="4453" y="142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9" name="Line 654">
              <a:extLst>
                <a:ext uri="{FF2B5EF4-FFF2-40B4-BE49-F238E27FC236}">
                  <a16:creationId xmlns:a16="http://schemas.microsoft.com/office/drawing/2014/main" id="{FBC7E76A-0101-47D9-BE98-6C24706BE924}"/>
                </a:ext>
              </a:extLst>
            </p:cNvPr>
            <p:cNvSpPr>
              <a:spLocks noChangeShapeType="1"/>
            </p:cNvSpPr>
            <p:nvPr/>
          </p:nvSpPr>
          <p:spPr bwMode="auto">
            <a:xfrm flipV="1">
              <a:off x="4474" y="142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0" name="Line 655">
              <a:extLst>
                <a:ext uri="{FF2B5EF4-FFF2-40B4-BE49-F238E27FC236}">
                  <a16:creationId xmlns:a16="http://schemas.microsoft.com/office/drawing/2014/main" id="{308F9E66-9D9E-4BF8-8313-6D0902DED4C6}"/>
                </a:ext>
              </a:extLst>
            </p:cNvPr>
            <p:cNvSpPr>
              <a:spLocks noChangeShapeType="1"/>
            </p:cNvSpPr>
            <p:nvPr/>
          </p:nvSpPr>
          <p:spPr bwMode="auto">
            <a:xfrm flipV="1">
              <a:off x="5885" y="142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1" name="Line 656">
              <a:extLst>
                <a:ext uri="{FF2B5EF4-FFF2-40B4-BE49-F238E27FC236}">
                  <a16:creationId xmlns:a16="http://schemas.microsoft.com/office/drawing/2014/main" id="{B32CF1B0-58C7-4DFC-9C94-BB5DD7F8EA68}"/>
                </a:ext>
              </a:extLst>
            </p:cNvPr>
            <p:cNvSpPr>
              <a:spLocks noChangeShapeType="1"/>
            </p:cNvSpPr>
            <p:nvPr/>
          </p:nvSpPr>
          <p:spPr bwMode="auto">
            <a:xfrm flipV="1">
              <a:off x="6219" y="142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2" name="Line 657">
              <a:extLst>
                <a:ext uri="{FF2B5EF4-FFF2-40B4-BE49-F238E27FC236}">
                  <a16:creationId xmlns:a16="http://schemas.microsoft.com/office/drawing/2014/main" id="{676DD0F9-DD83-4D95-BE4B-CB6E40A66EB6}"/>
                </a:ext>
              </a:extLst>
            </p:cNvPr>
            <p:cNvSpPr>
              <a:spLocks noChangeShapeType="1"/>
            </p:cNvSpPr>
            <p:nvPr/>
          </p:nvSpPr>
          <p:spPr bwMode="auto">
            <a:xfrm flipV="1">
              <a:off x="6308" y="142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3" name="Line 658">
              <a:extLst>
                <a:ext uri="{FF2B5EF4-FFF2-40B4-BE49-F238E27FC236}">
                  <a16:creationId xmlns:a16="http://schemas.microsoft.com/office/drawing/2014/main" id="{BC1D767C-2AFB-4402-8077-60F07AF16086}"/>
                </a:ext>
              </a:extLst>
            </p:cNvPr>
            <p:cNvSpPr>
              <a:spLocks noChangeShapeType="1"/>
            </p:cNvSpPr>
            <p:nvPr/>
          </p:nvSpPr>
          <p:spPr bwMode="auto">
            <a:xfrm flipV="1">
              <a:off x="6443" y="142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4" name="Oval 659">
              <a:extLst>
                <a:ext uri="{FF2B5EF4-FFF2-40B4-BE49-F238E27FC236}">
                  <a16:creationId xmlns:a16="http://schemas.microsoft.com/office/drawing/2014/main" id="{5B25FDBB-5BAA-4FC4-B332-FF2A6220771D}"/>
                </a:ext>
              </a:extLst>
            </p:cNvPr>
            <p:cNvSpPr>
              <a:spLocks noChangeArrowheads="1"/>
            </p:cNvSpPr>
            <p:nvPr/>
          </p:nvSpPr>
          <p:spPr bwMode="auto">
            <a:xfrm>
              <a:off x="4098" y="1414"/>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5" name="Oval 660">
              <a:extLst>
                <a:ext uri="{FF2B5EF4-FFF2-40B4-BE49-F238E27FC236}">
                  <a16:creationId xmlns:a16="http://schemas.microsoft.com/office/drawing/2014/main" id="{81D60EBF-17AC-40AB-85BE-A80F068D8C56}"/>
                </a:ext>
              </a:extLst>
            </p:cNvPr>
            <p:cNvSpPr>
              <a:spLocks noChangeArrowheads="1"/>
            </p:cNvSpPr>
            <p:nvPr/>
          </p:nvSpPr>
          <p:spPr bwMode="auto">
            <a:xfrm>
              <a:off x="4364" y="1414"/>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6" name="Oval 661">
              <a:extLst>
                <a:ext uri="{FF2B5EF4-FFF2-40B4-BE49-F238E27FC236}">
                  <a16:creationId xmlns:a16="http://schemas.microsoft.com/office/drawing/2014/main" id="{88E1F7F4-179A-453B-A8DF-D78AB1074521}"/>
                </a:ext>
              </a:extLst>
            </p:cNvPr>
            <p:cNvSpPr>
              <a:spLocks noChangeArrowheads="1"/>
            </p:cNvSpPr>
            <p:nvPr/>
          </p:nvSpPr>
          <p:spPr bwMode="auto">
            <a:xfrm>
              <a:off x="4394" y="1414"/>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7" name="Oval 662">
              <a:extLst>
                <a:ext uri="{FF2B5EF4-FFF2-40B4-BE49-F238E27FC236}">
                  <a16:creationId xmlns:a16="http://schemas.microsoft.com/office/drawing/2014/main" id="{6DB5D4DE-375E-4A58-9319-F3241B9B7E03}"/>
                </a:ext>
              </a:extLst>
            </p:cNvPr>
            <p:cNvSpPr>
              <a:spLocks noChangeArrowheads="1"/>
            </p:cNvSpPr>
            <p:nvPr/>
          </p:nvSpPr>
          <p:spPr bwMode="auto">
            <a:xfrm>
              <a:off x="4479" y="1414"/>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8" name="Line 663">
              <a:extLst>
                <a:ext uri="{FF2B5EF4-FFF2-40B4-BE49-F238E27FC236}">
                  <a16:creationId xmlns:a16="http://schemas.microsoft.com/office/drawing/2014/main" id="{D3A141C0-F1B3-4172-93A6-CC9C2D66E5A9}"/>
                </a:ext>
              </a:extLst>
            </p:cNvPr>
            <p:cNvSpPr>
              <a:spLocks noChangeShapeType="1"/>
            </p:cNvSpPr>
            <p:nvPr/>
          </p:nvSpPr>
          <p:spPr bwMode="auto">
            <a:xfrm flipV="1">
              <a:off x="4104" y="1417"/>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9" name="Line 664">
              <a:extLst>
                <a:ext uri="{FF2B5EF4-FFF2-40B4-BE49-F238E27FC236}">
                  <a16:creationId xmlns:a16="http://schemas.microsoft.com/office/drawing/2014/main" id="{611299B3-88BC-48A9-B7EC-35EACC1EE32A}"/>
                </a:ext>
              </a:extLst>
            </p:cNvPr>
            <p:cNvSpPr>
              <a:spLocks noChangeShapeType="1"/>
            </p:cNvSpPr>
            <p:nvPr/>
          </p:nvSpPr>
          <p:spPr bwMode="auto">
            <a:xfrm flipV="1">
              <a:off x="4371" y="1417"/>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0" name="Line 665">
              <a:extLst>
                <a:ext uri="{FF2B5EF4-FFF2-40B4-BE49-F238E27FC236}">
                  <a16:creationId xmlns:a16="http://schemas.microsoft.com/office/drawing/2014/main" id="{C10FA709-2D30-4F0A-A840-98DDAB96DF16}"/>
                </a:ext>
              </a:extLst>
            </p:cNvPr>
            <p:cNvSpPr>
              <a:spLocks noChangeShapeType="1"/>
            </p:cNvSpPr>
            <p:nvPr/>
          </p:nvSpPr>
          <p:spPr bwMode="auto">
            <a:xfrm flipV="1">
              <a:off x="4400" y="1417"/>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1" name="Line 666">
              <a:extLst>
                <a:ext uri="{FF2B5EF4-FFF2-40B4-BE49-F238E27FC236}">
                  <a16:creationId xmlns:a16="http://schemas.microsoft.com/office/drawing/2014/main" id="{4B515536-4325-40EA-97FB-B9A9170C7A6A}"/>
                </a:ext>
              </a:extLst>
            </p:cNvPr>
            <p:cNvSpPr>
              <a:spLocks noChangeShapeType="1"/>
            </p:cNvSpPr>
            <p:nvPr/>
          </p:nvSpPr>
          <p:spPr bwMode="auto">
            <a:xfrm flipV="1">
              <a:off x="4485" y="1417"/>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2" name="Oval 667">
              <a:extLst>
                <a:ext uri="{FF2B5EF4-FFF2-40B4-BE49-F238E27FC236}">
                  <a16:creationId xmlns:a16="http://schemas.microsoft.com/office/drawing/2014/main" id="{C215CB00-66C3-4607-AA22-3ECC21E3AF18}"/>
                </a:ext>
              </a:extLst>
            </p:cNvPr>
            <p:cNvSpPr>
              <a:spLocks noChangeArrowheads="1"/>
            </p:cNvSpPr>
            <p:nvPr/>
          </p:nvSpPr>
          <p:spPr bwMode="auto">
            <a:xfrm>
              <a:off x="5563" y="1390"/>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3" name="Oval 668">
              <a:extLst>
                <a:ext uri="{FF2B5EF4-FFF2-40B4-BE49-F238E27FC236}">
                  <a16:creationId xmlns:a16="http://schemas.microsoft.com/office/drawing/2014/main" id="{2F94C21D-1A9C-4923-9C16-BA07FBB3AE19}"/>
                </a:ext>
              </a:extLst>
            </p:cNvPr>
            <p:cNvSpPr>
              <a:spLocks noChangeArrowheads="1"/>
            </p:cNvSpPr>
            <p:nvPr/>
          </p:nvSpPr>
          <p:spPr bwMode="auto">
            <a:xfrm>
              <a:off x="5639" y="1390"/>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4" name="Oval 669">
              <a:extLst>
                <a:ext uri="{FF2B5EF4-FFF2-40B4-BE49-F238E27FC236}">
                  <a16:creationId xmlns:a16="http://schemas.microsoft.com/office/drawing/2014/main" id="{B06570FC-EAB2-4C84-9037-BEFF903AA971}"/>
                </a:ext>
              </a:extLst>
            </p:cNvPr>
            <p:cNvSpPr>
              <a:spLocks noChangeArrowheads="1"/>
            </p:cNvSpPr>
            <p:nvPr/>
          </p:nvSpPr>
          <p:spPr bwMode="auto">
            <a:xfrm>
              <a:off x="5779" y="1390"/>
              <a:ext cx="11"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5" name="Oval 670">
              <a:extLst>
                <a:ext uri="{FF2B5EF4-FFF2-40B4-BE49-F238E27FC236}">
                  <a16:creationId xmlns:a16="http://schemas.microsoft.com/office/drawing/2014/main" id="{428DC2A2-0096-4F8A-A7DA-6ABBAD51634F}"/>
                </a:ext>
              </a:extLst>
            </p:cNvPr>
            <p:cNvSpPr>
              <a:spLocks noChangeArrowheads="1"/>
            </p:cNvSpPr>
            <p:nvPr/>
          </p:nvSpPr>
          <p:spPr bwMode="auto">
            <a:xfrm>
              <a:off x="5802" y="1390"/>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Line 671">
              <a:extLst>
                <a:ext uri="{FF2B5EF4-FFF2-40B4-BE49-F238E27FC236}">
                  <a16:creationId xmlns:a16="http://schemas.microsoft.com/office/drawing/2014/main" id="{6F2C9F0A-7F01-448C-8102-7614439B268A}"/>
                </a:ext>
              </a:extLst>
            </p:cNvPr>
            <p:cNvSpPr>
              <a:spLocks noChangeShapeType="1"/>
            </p:cNvSpPr>
            <p:nvPr/>
          </p:nvSpPr>
          <p:spPr bwMode="auto">
            <a:xfrm flipV="1">
              <a:off x="5569" y="139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7" name="Line 672">
              <a:extLst>
                <a:ext uri="{FF2B5EF4-FFF2-40B4-BE49-F238E27FC236}">
                  <a16:creationId xmlns:a16="http://schemas.microsoft.com/office/drawing/2014/main" id="{DBA278C6-C7A7-43EC-BEF5-9677889A6DA4}"/>
                </a:ext>
              </a:extLst>
            </p:cNvPr>
            <p:cNvSpPr>
              <a:spLocks noChangeShapeType="1"/>
            </p:cNvSpPr>
            <p:nvPr/>
          </p:nvSpPr>
          <p:spPr bwMode="auto">
            <a:xfrm flipV="1">
              <a:off x="5645" y="139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8" name="Line 673">
              <a:extLst>
                <a:ext uri="{FF2B5EF4-FFF2-40B4-BE49-F238E27FC236}">
                  <a16:creationId xmlns:a16="http://schemas.microsoft.com/office/drawing/2014/main" id="{97781D9C-B04F-4982-8060-843A0B45918F}"/>
                </a:ext>
              </a:extLst>
            </p:cNvPr>
            <p:cNvSpPr>
              <a:spLocks noChangeShapeType="1"/>
            </p:cNvSpPr>
            <p:nvPr/>
          </p:nvSpPr>
          <p:spPr bwMode="auto">
            <a:xfrm flipV="1">
              <a:off x="5785" y="139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9" name="Line 674">
              <a:extLst>
                <a:ext uri="{FF2B5EF4-FFF2-40B4-BE49-F238E27FC236}">
                  <a16:creationId xmlns:a16="http://schemas.microsoft.com/office/drawing/2014/main" id="{383BE9D5-8F36-44DB-9988-1FB4442F6412}"/>
                </a:ext>
              </a:extLst>
            </p:cNvPr>
            <p:cNvSpPr>
              <a:spLocks noChangeShapeType="1"/>
            </p:cNvSpPr>
            <p:nvPr/>
          </p:nvSpPr>
          <p:spPr bwMode="auto">
            <a:xfrm flipV="1">
              <a:off x="5808" y="139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0" name="Oval 675">
              <a:extLst>
                <a:ext uri="{FF2B5EF4-FFF2-40B4-BE49-F238E27FC236}">
                  <a16:creationId xmlns:a16="http://schemas.microsoft.com/office/drawing/2014/main" id="{A422833C-6B9F-45B9-AA0B-88980371BCAB}"/>
                </a:ext>
              </a:extLst>
            </p:cNvPr>
            <p:cNvSpPr>
              <a:spLocks noChangeArrowheads="1"/>
            </p:cNvSpPr>
            <p:nvPr/>
          </p:nvSpPr>
          <p:spPr bwMode="auto">
            <a:xfrm>
              <a:off x="6496" y="1350"/>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1" name="Oval 676">
              <a:extLst>
                <a:ext uri="{FF2B5EF4-FFF2-40B4-BE49-F238E27FC236}">
                  <a16:creationId xmlns:a16="http://schemas.microsoft.com/office/drawing/2014/main" id="{4CBEAE19-7307-400B-AAB0-23BDFCE2D0BF}"/>
                </a:ext>
              </a:extLst>
            </p:cNvPr>
            <p:cNvSpPr>
              <a:spLocks noChangeArrowheads="1"/>
            </p:cNvSpPr>
            <p:nvPr/>
          </p:nvSpPr>
          <p:spPr bwMode="auto">
            <a:xfrm>
              <a:off x="6532" y="1350"/>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Line 677">
              <a:extLst>
                <a:ext uri="{FF2B5EF4-FFF2-40B4-BE49-F238E27FC236}">
                  <a16:creationId xmlns:a16="http://schemas.microsoft.com/office/drawing/2014/main" id="{5FE0A393-2F0E-474C-B559-2E4F013DF34E}"/>
                </a:ext>
              </a:extLst>
            </p:cNvPr>
            <p:cNvSpPr>
              <a:spLocks noChangeShapeType="1"/>
            </p:cNvSpPr>
            <p:nvPr/>
          </p:nvSpPr>
          <p:spPr bwMode="auto">
            <a:xfrm flipV="1">
              <a:off x="6502" y="1354"/>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3" name="Line 678">
              <a:extLst>
                <a:ext uri="{FF2B5EF4-FFF2-40B4-BE49-F238E27FC236}">
                  <a16:creationId xmlns:a16="http://schemas.microsoft.com/office/drawing/2014/main" id="{AFF3E08C-A90C-4C8E-8B50-62B4E5DE3A1A}"/>
                </a:ext>
              </a:extLst>
            </p:cNvPr>
            <p:cNvSpPr>
              <a:spLocks noChangeShapeType="1"/>
            </p:cNvSpPr>
            <p:nvPr/>
          </p:nvSpPr>
          <p:spPr bwMode="auto">
            <a:xfrm flipV="1">
              <a:off x="6538" y="1354"/>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4" name="Oval 679">
              <a:extLst>
                <a:ext uri="{FF2B5EF4-FFF2-40B4-BE49-F238E27FC236}">
                  <a16:creationId xmlns:a16="http://schemas.microsoft.com/office/drawing/2014/main" id="{2629D6D5-9139-4B42-AECE-5E281AA7A0D1}"/>
                </a:ext>
              </a:extLst>
            </p:cNvPr>
            <p:cNvSpPr>
              <a:spLocks noChangeArrowheads="1"/>
            </p:cNvSpPr>
            <p:nvPr/>
          </p:nvSpPr>
          <p:spPr bwMode="auto">
            <a:xfrm>
              <a:off x="6560" y="1321"/>
              <a:ext cx="11"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5" name="Line 680">
              <a:extLst>
                <a:ext uri="{FF2B5EF4-FFF2-40B4-BE49-F238E27FC236}">
                  <a16:creationId xmlns:a16="http://schemas.microsoft.com/office/drawing/2014/main" id="{00ED60E4-D516-496E-9E34-C99AD3DC4E4A}"/>
                </a:ext>
              </a:extLst>
            </p:cNvPr>
            <p:cNvSpPr>
              <a:spLocks noChangeShapeType="1"/>
            </p:cNvSpPr>
            <p:nvPr/>
          </p:nvSpPr>
          <p:spPr bwMode="auto">
            <a:xfrm flipV="1">
              <a:off x="6565" y="1325"/>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6" name="Oval 681">
              <a:extLst>
                <a:ext uri="{FF2B5EF4-FFF2-40B4-BE49-F238E27FC236}">
                  <a16:creationId xmlns:a16="http://schemas.microsoft.com/office/drawing/2014/main" id="{53125A72-5814-4063-A653-550EA5DB15D2}"/>
                </a:ext>
              </a:extLst>
            </p:cNvPr>
            <p:cNvSpPr>
              <a:spLocks noChangeArrowheads="1"/>
            </p:cNvSpPr>
            <p:nvPr/>
          </p:nvSpPr>
          <p:spPr bwMode="auto">
            <a:xfrm>
              <a:off x="4815" y="131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7" name="Oval 682">
              <a:extLst>
                <a:ext uri="{FF2B5EF4-FFF2-40B4-BE49-F238E27FC236}">
                  <a16:creationId xmlns:a16="http://schemas.microsoft.com/office/drawing/2014/main" id="{04710202-A41A-4263-A791-3D28F638E8B0}"/>
                </a:ext>
              </a:extLst>
            </p:cNvPr>
            <p:cNvSpPr>
              <a:spLocks noChangeArrowheads="1"/>
            </p:cNvSpPr>
            <p:nvPr/>
          </p:nvSpPr>
          <p:spPr bwMode="auto">
            <a:xfrm>
              <a:off x="6108" y="131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8" name="Oval 683">
              <a:extLst>
                <a:ext uri="{FF2B5EF4-FFF2-40B4-BE49-F238E27FC236}">
                  <a16:creationId xmlns:a16="http://schemas.microsoft.com/office/drawing/2014/main" id="{D933F095-7C67-4B5E-9F45-3A7764999462}"/>
                </a:ext>
              </a:extLst>
            </p:cNvPr>
            <p:cNvSpPr>
              <a:spLocks noChangeArrowheads="1"/>
            </p:cNvSpPr>
            <p:nvPr/>
          </p:nvSpPr>
          <p:spPr bwMode="auto">
            <a:xfrm>
              <a:off x="6317" y="131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9" name="Oval 684">
              <a:extLst>
                <a:ext uri="{FF2B5EF4-FFF2-40B4-BE49-F238E27FC236}">
                  <a16:creationId xmlns:a16="http://schemas.microsoft.com/office/drawing/2014/main" id="{E2168FCF-23B5-48F6-9105-A4700573E4A6}"/>
                </a:ext>
              </a:extLst>
            </p:cNvPr>
            <p:cNvSpPr>
              <a:spLocks noChangeArrowheads="1"/>
            </p:cNvSpPr>
            <p:nvPr/>
          </p:nvSpPr>
          <p:spPr bwMode="auto">
            <a:xfrm>
              <a:off x="6335" y="131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0" name="Oval 685">
              <a:extLst>
                <a:ext uri="{FF2B5EF4-FFF2-40B4-BE49-F238E27FC236}">
                  <a16:creationId xmlns:a16="http://schemas.microsoft.com/office/drawing/2014/main" id="{220C57C0-AB0E-4B98-AE4F-5E023BAF5EC8}"/>
                </a:ext>
              </a:extLst>
            </p:cNvPr>
            <p:cNvSpPr>
              <a:spLocks noChangeArrowheads="1"/>
            </p:cNvSpPr>
            <p:nvPr/>
          </p:nvSpPr>
          <p:spPr bwMode="auto">
            <a:xfrm>
              <a:off x="6368" y="131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1" name="Line 686">
              <a:extLst>
                <a:ext uri="{FF2B5EF4-FFF2-40B4-BE49-F238E27FC236}">
                  <a16:creationId xmlns:a16="http://schemas.microsoft.com/office/drawing/2014/main" id="{78EEB26C-C50A-4411-9005-98C29528D06F}"/>
                </a:ext>
              </a:extLst>
            </p:cNvPr>
            <p:cNvSpPr>
              <a:spLocks noChangeShapeType="1"/>
            </p:cNvSpPr>
            <p:nvPr/>
          </p:nvSpPr>
          <p:spPr bwMode="auto">
            <a:xfrm flipV="1">
              <a:off x="4821" y="131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2" name="Line 687">
              <a:extLst>
                <a:ext uri="{FF2B5EF4-FFF2-40B4-BE49-F238E27FC236}">
                  <a16:creationId xmlns:a16="http://schemas.microsoft.com/office/drawing/2014/main" id="{229CBAA6-BB5D-44FD-B26F-B0E0683C08CF}"/>
                </a:ext>
              </a:extLst>
            </p:cNvPr>
            <p:cNvSpPr>
              <a:spLocks noChangeShapeType="1"/>
            </p:cNvSpPr>
            <p:nvPr/>
          </p:nvSpPr>
          <p:spPr bwMode="auto">
            <a:xfrm flipV="1">
              <a:off x="6114" y="131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3" name="Line 688">
              <a:extLst>
                <a:ext uri="{FF2B5EF4-FFF2-40B4-BE49-F238E27FC236}">
                  <a16:creationId xmlns:a16="http://schemas.microsoft.com/office/drawing/2014/main" id="{91454FA9-604C-4CD2-BF33-B0FB395856BB}"/>
                </a:ext>
              </a:extLst>
            </p:cNvPr>
            <p:cNvSpPr>
              <a:spLocks noChangeShapeType="1"/>
            </p:cNvSpPr>
            <p:nvPr/>
          </p:nvSpPr>
          <p:spPr bwMode="auto">
            <a:xfrm flipV="1">
              <a:off x="6323" y="131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4" name="Line 689">
              <a:extLst>
                <a:ext uri="{FF2B5EF4-FFF2-40B4-BE49-F238E27FC236}">
                  <a16:creationId xmlns:a16="http://schemas.microsoft.com/office/drawing/2014/main" id="{DC2D1F39-230A-40BE-B000-08BB305BA764}"/>
                </a:ext>
              </a:extLst>
            </p:cNvPr>
            <p:cNvSpPr>
              <a:spLocks noChangeShapeType="1"/>
            </p:cNvSpPr>
            <p:nvPr/>
          </p:nvSpPr>
          <p:spPr bwMode="auto">
            <a:xfrm flipV="1">
              <a:off x="6341" y="131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5" name="Line 690">
              <a:extLst>
                <a:ext uri="{FF2B5EF4-FFF2-40B4-BE49-F238E27FC236}">
                  <a16:creationId xmlns:a16="http://schemas.microsoft.com/office/drawing/2014/main" id="{D8D4B9FC-26F2-4824-8051-F99D4A30FCE4}"/>
                </a:ext>
              </a:extLst>
            </p:cNvPr>
            <p:cNvSpPr>
              <a:spLocks noChangeShapeType="1"/>
            </p:cNvSpPr>
            <p:nvPr/>
          </p:nvSpPr>
          <p:spPr bwMode="auto">
            <a:xfrm flipV="1">
              <a:off x="6374" y="131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6" name="Oval 691">
              <a:extLst>
                <a:ext uri="{FF2B5EF4-FFF2-40B4-BE49-F238E27FC236}">
                  <a16:creationId xmlns:a16="http://schemas.microsoft.com/office/drawing/2014/main" id="{78468890-4D8D-4F8A-8E66-02513B35281A}"/>
                </a:ext>
              </a:extLst>
            </p:cNvPr>
            <p:cNvSpPr>
              <a:spLocks noChangeArrowheads="1"/>
            </p:cNvSpPr>
            <p:nvPr/>
          </p:nvSpPr>
          <p:spPr bwMode="auto">
            <a:xfrm>
              <a:off x="5322" y="131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7" name="Line 692">
              <a:extLst>
                <a:ext uri="{FF2B5EF4-FFF2-40B4-BE49-F238E27FC236}">
                  <a16:creationId xmlns:a16="http://schemas.microsoft.com/office/drawing/2014/main" id="{9BBFB27B-5113-4DC7-B3FA-C8A48D363A07}"/>
                </a:ext>
              </a:extLst>
            </p:cNvPr>
            <p:cNvSpPr>
              <a:spLocks noChangeShapeType="1"/>
            </p:cNvSpPr>
            <p:nvPr/>
          </p:nvSpPr>
          <p:spPr bwMode="auto">
            <a:xfrm flipV="1">
              <a:off x="5328" y="131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58" name="Oval 693">
              <a:extLst>
                <a:ext uri="{FF2B5EF4-FFF2-40B4-BE49-F238E27FC236}">
                  <a16:creationId xmlns:a16="http://schemas.microsoft.com/office/drawing/2014/main" id="{63AF48E5-E02C-41B2-8833-7C2B7E3B67F2}"/>
                </a:ext>
              </a:extLst>
            </p:cNvPr>
            <p:cNvSpPr>
              <a:spLocks noChangeArrowheads="1"/>
            </p:cNvSpPr>
            <p:nvPr/>
          </p:nvSpPr>
          <p:spPr bwMode="auto">
            <a:xfrm>
              <a:off x="4099" y="1304"/>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9" name="Oval 694">
              <a:extLst>
                <a:ext uri="{FF2B5EF4-FFF2-40B4-BE49-F238E27FC236}">
                  <a16:creationId xmlns:a16="http://schemas.microsoft.com/office/drawing/2014/main" id="{94250862-1814-452D-A941-CFCFA31AF2CF}"/>
                </a:ext>
              </a:extLst>
            </p:cNvPr>
            <p:cNvSpPr>
              <a:spLocks noChangeArrowheads="1"/>
            </p:cNvSpPr>
            <p:nvPr/>
          </p:nvSpPr>
          <p:spPr bwMode="auto">
            <a:xfrm>
              <a:off x="4256" y="1304"/>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0" name="Line 695">
              <a:extLst>
                <a:ext uri="{FF2B5EF4-FFF2-40B4-BE49-F238E27FC236}">
                  <a16:creationId xmlns:a16="http://schemas.microsoft.com/office/drawing/2014/main" id="{A26C4599-47FF-4D94-8C8F-326844F2C20D}"/>
                </a:ext>
              </a:extLst>
            </p:cNvPr>
            <p:cNvSpPr>
              <a:spLocks noChangeShapeType="1"/>
            </p:cNvSpPr>
            <p:nvPr/>
          </p:nvSpPr>
          <p:spPr bwMode="auto">
            <a:xfrm flipV="1">
              <a:off x="4105" y="1307"/>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1" name="Line 696">
              <a:extLst>
                <a:ext uri="{FF2B5EF4-FFF2-40B4-BE49-F238E27FC236}">
                  <a16:creationId xmlns:a16="http://schemas.microsoft.com/office/drawing/2014/main" id="{7F7991B5-4728-4F24-B5B5-6E48648538FF}"/>
                </a:ext>
              </a:extLst>
            </p:cNvPr>
            <p:cNvSpPr>
              <a:spLocks noChangeShapeType="1"/>
            </p:cNvSpPr>
            <p:nvPr/>
          </p:nvSpPr>
          <p:spPr bwMode="auto">
            <a:xfrm flipV="1">
              <a:off x="4262" y="1307"/>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2" name="Oval 697">
              <a:extLst>
                <a:ext uri="{FF2B5EF4-FFF2-40B4-BE49-F238E27FC236}">
                  <a16:creationId xmlns:a16="http://schemas.microsoft.com/office/drawing/2014/main" id="{D2D8FFB3-95D6-4D61-AB08-3A510C8DB714}"/>
                </a:ext>
              </a:extLst>
            </p:cNvPr>
            <p:cNvSpPr>
              <a:spLocks noChangeArrowheads="1"/>
            </p:cNvSpPr>
            <p:nvPr/>
          </p:nvSpPr>
          <p:spPr bwMode="auto">
            <a:xfrm>
              <a:off x="4208" y="1292"/>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3" name="Oval 698">
              <a:extLst>
                <a:ext uri="{FF2B5EF4-FFF2-40B4-BE49-F238E27FC236}">
                  <a16:creationId xmlns:a16="http://schemas.microsoft.com/office/drawing/2014/main" id="{8B11F39B-2996-46BE-8BB3-C30FE8942532}"/>
                </a:ext>
              </a:extLst>
            </p:cNvPr>
            <p:cNvSpPr>
              <a:spLocks noChangeArrowheads="1"/>
            </p:cNvSpPr>
            <p:nvPr/>
          </p:nvSpPr>
          <p:spPr bwMode="auto">
            <a:xfrm>
              <a:off x="4507" y="1292"/>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4" name="Oval 699">
              <a:extLst>
                <a:ext uri="{FF2B5EF4-FFF2-40B4-BE49-F238E27FC236}">
                  <a16:creationId xmlns:a16="http://schemas.microsoft.com/office/drawing/2014/main" id="{F764D186-84D4-4CF9-BA5D-7208E4E6C850}"/>
                </a:ext>
              </a:extLst>
            </p:cNvPr>
            <p:cNvSpPr>
              <a:spLocks noChangeArrowheads="1"/>
            </p:cNvSpPr>
            <p:nvPr/>
          </p:nvSpPr>
          <p:spPr bwMode="auto">
            <a:xfrm>
              <a:off x="4596" y="1292"/>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5" name="Oval 700">
              <a:extLst>
                <a:ext uri="{FF2B5EF4-FFF2-40B4-BE49-F238E27FC236}">
                  <a16:creationId xmlns:a16="http://schemas.microsoft.com/office/drawing/2014/main" id="{3152EB5B-DB2B-4A1F-B4A7-18F5E258CB8B}"/>
                </a:ext>
              </a:extLst>
            </p:cNvPr>
            <p:cNvSpPr>
              <a:spLocks noChangeArrowheads="1"/>
            </p:cNvSpPr>
            <p:nvPr/>
          </p:nvSpPr>
          <p:spPr bwMode="auto">
            <a:xfrm>
              <a:off x="4652" y="1292"/>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6" name="Oval 701">
              <a:extLst>
                <a:ext uri="{FF2B5EF4-FFF2-40B4-BE49-F238E27FC236}">
                  <a16:creationId xmlns:a16="http://schemas.microsoft.com/office/drawing/2014/main" id="{222BCA58-D89E-4486-9455-2E658E7D97F8}"/>
                </a:ext>
              </a:extLst>
            </p:cNvPr>
            <p:cNvSpPr>
              <a:spLocks noChangeArrowheads="1"/>
            </p:cNvSpPr>
            <p:nvPr/>
          </p:nvSpPr>
          <p:spPr bwMode="auto">
            <a:xfrm>
              <a:off x="6300" y="1292"/>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7" name="Oval 702">
              <a:extLst>
                <a:ext uri="{FF2B5EF4-FFF2-40B4-BE49-F238E27FC236}">
                  <a16:creationId xmlns:a16="http://schemas.microsoft.com/office/drawing/2014/main" id="{AC2E6CB1-E664-4BB6-A0E6-E44FE0C0CBF7}"/>
                </a:ext>
              </a:extLst>
            </p:cNvPr>
            <p:cNvSpPr>
              <a:spLocks noChangeArrowheads="1"/>
            </p:cNvSpPr>
            <p:nvPr/>
          </p:nvSpPr>
          <p:spPr bwMode="auto">
            <a:xfrm>
              <a:off x="6565" y="1292"/>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8" name="Line 703">
              <a:extLst>
                <a:ext uri="{FF2B5EF4-FFF2-40B4-BE49-F238E27FC236}">
                  <a16:creationId xmlns:a16="http://schemas.microsoft.com/office/drawing/2014/main" id="{98FA8DCC-4883-4F0C-90FC-135BC00F32D0}"/>
                </a:ext>
              </a:extLst>
            </p:cNvPr>
            <p:cNvSpPr>
              <a:spLocks noChangeShapeType="1"/>
            </p:cNvSpPr>
            <p:nvPr/>
          </p:nvSpPr>
          <p:spPr bwMode="auto">
            <a:xfrm flipV="1">
              <a:off x="4215" y="1296"/>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9" name="Line 704">
              <a:extLst>
                <a:ext uri="{FF2B5EF4-FFF2-40B4-BE49-F238E27FC236}">
                  <a16:creationId xmlns:a16="http://schemas.microsoft.com/office/drawing/2014/main" id="{4811E755-1C44-4141-A7E9-0F82A429DC2E}"/>
                </a:ext>
              </a:extLst>
            </p:cNvPr>
            <p:cNvSpPr>
              <a:spLocks noChangeShapeType="1"/>
            </p:cNvSpPr>
            <p:nvPr/>
          </p:nvSpPr>
          <p:spPr bwMode="auto">
            <a:xfrm flipV="1">
              <a:off x="4513" y="1296"/>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0" name="Line 705">
              <a:extLst>
                <a:ext uri="{FF2B5EF4-FFF2-40B4-BE49-F238E27FC236}">
                  <a16:creationId xmlns:a16="http://schemas.microsoft.com/office/drawing/2014/main" id="{DC504B1A-1B4A-4C55-8EAD-24EB827F8BA0}"/>
                </a:ext>
              </a:extLst>
            </p:cNvPr>
            <p:cNvSpPr>
              <a:spLocks noChangeShapeType="1"/>
            </p:cNvSpPr>
            <p:nvPr/>
          </p:nvSpPr>
          <p:spPr bwMode="auto">
            <a:xfrm flipV="1">
              <a:off x="4603" y="1296"/>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1" name="Line 706">
              <a:extLst>
                <a:ext uri="{FF2B5EF4-FFF2-40B4-BE49-F238E27FC236}">
                  <a16:creationId xmlns:a16="http://schemas.microsoft.com/office/drawing/2014/main" id="{C8B14CF7-E6B9-4CC9-8E04-70F7A5C31B30}"/>
                </a:ext>
              </a:extLst>
            </p:cNvPr>
            <p:cNvSpPr>
              <a:spLocks noChangeShapeType="1"/>
            </p:cNvSpPr>
            <p:nvPr/>
          </p:nvSpPr>
          <p:spPr bwMode="auto">
            <a:xfrm flipV="1">
              <a:off x="4659" y="1296"/>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2" name="Line 707">
              <a:extLst>
                <a:ext uri="{FF2B5EF4-FFF2-40B4-BE49-F238E27FC236}">
                  <a16:creationId xmlns:a16="http://schemas.microsoft.com/office/drawing/2014/main" id="{55EED100-E372-4253-B253-67FED63FDEB4}"/>
                </a:ext>
              </a:extLst>
            </p:cNvPr>
            <p:cNvSpPr>
              <a:spLocks noChangeShapeType="1"/>
            </p:cNvSpPr>
            <p:nvPr/>
          </p:nvSpPr>
          <p:spPr bwMode="auto">
            <a:xfrm flipV="1">
              <a:off x="6306" y="1296"/>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3" name="Line 708">
              <a:extLst>
                <a:ext uri="{FF2B5EF4-FFF2-40B4-BE49-F238E27FC236}">
                  <a16:creationId xmlns:a16="http://schemas.microsoft.com/office/drawing/2014/main" id="{25422BDF-4220-42E2-AE9B-01FBE797B229}"/>
                </a:ext>
              </a:extLst>
            </p:cNvPr>
            <p:cNvSpPr>
              <a:spLocks noChangeShapeType="1"/>
            </p:cNvSpPr>
            <p:nvPr/>
          </p:nvSpPr>
          <p:spPr bwMode="auto">
            <a:xfrm flipV="1">
              <a:off x="6571" y="1296"/>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4" name="Oval 709">
              <a:extLst>
                <a:ext uri="{FF2B5EF4-FFF2-40B4-BE49-F238E27FC236}">
                  <a16:creationId xmlns:a16="http://schemas.microsoft.com/office/drawing/2014/main" id="{DB08FCAF-4102-4680-8848-1EA6293F6D8C}"/>
                </a:ext>
              </a:extLst>
            </p:cNvPr>
            <p:cNvSpPr>
              <a:spLocks noChangeArrowheads="1"/>
            </p:cNvSpPr>
            <p:nvPr/>
          </p:nvSpPr>
          <p:spPr bwMode="auto">
            <a:xfrm>
              <a:off x="6310" y="126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5" name="Line 710">
              <a:extLst>
                <a:ext uri="{FF2B5EF4-FFF2-40B4-BE49-F238E27FC236}">
                  <a16:creationId xmlns:a16="http://schemas.microsoft.com/office/drawing/2014/main" id="{7AC5B9E5-7A06-417D-A23F-531CEAC52645}"/>
                </a:ext>
              </a:extLst>
            </p:cNvPr>
            <p:cNvSpPr>
              <a:spLocks noChangeShapeType="1"/>
            </p:cNvSpPr>
            <p:nvPr/>
          </p:nvSpPr>
          <p:spPr bwMode="auto">
            <a:xfrm flipV="1">
              <a:off x="6316" y="1273"/>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6" name="Oval 711">
              <a:extLst>
                <a:ext uri="{FF2B5EF4-FFF2-40B4-BE49-F238E27FC236}">
                  <a16:creationId xmlns:a16="http://schemas.microsoft.com/office/drawing/2014/main" id="{BB3AFC31-295E-471B-AE0B-17127BBACCBB}"/>
                </a:ext>
              </a:extLst>
            </p:cNvPr>
            <p:cNvSpPr>
              <a:spLocks noChangeArrowheads="1"/>
            </p:cNvSpPr>
            <p:nvPr/>
          </p:nvSpPr>
          <p:spPr bwMode="auto">
            <a:xfrm>
              <a:off x="4427" y="1240"/>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7" name="Line 712">
              <a:extLst>
                <a:ext uri="{FF2B5EF4-FFF2-40B4-BE49-F238E27FC236}">
                  <a16:creationId xmlns:a16="http://schemas.microsoft.com/office/drawing/2014/main" id="{B7A9A14B-067F-4C65-B01D-BC08BA7276EB}"/>
                </a:ext>
              </a:extLst>
            </p:cNvPr>
            <p:cNvSpPr>
              <a:spLocks noChangeShapeType="1"/>
            </p:cNvSpPr>
            <p:nvPr/>
          </p:nvSpPr>
          <p:spPr bwMode="auto">
            <a:xfrm flipV="1">
              <a:off x="4433" y="1244"/>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8" name="Oval 713">
              <a:extLst>
                <a:ext uri="{FF2B5EF4-FFF2-40B4-BE49-F238E27FC236}">
                  <a16:creationId xmlns:a16="http://schemas.microsoft.com/office/drawing/2014/main" id="{2674F3C8-20CD-4C74-8C22-4657F6708F40}"/>
                </a:ext>
              </a:extLst>
            </p:cNvPr>
            <p:cNvSpPr>
              <a:spLocks noChangeArrowheads="1"/>
            </p:cNvSpPr>
            <p:nvPr/>
          </p:nvSpPr>
          <p:spPr bwMode="auto">
            <a:xfrm>
              <a:off x="5973" y="1235"/>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9" name="Oval 714">
              <a:extLst>
                <a:ext uri="{FF2B5EF4-FFF2-40B4-BE49-F238E27FC236}">
                  <a16:creationId xmlns:a16="http://schemas.microsoft.com/office/drawing/2014/main" id="{93488170-B898-4B99-958E-267821B10AC0}"/>
                </a:ext>
              </a:extLst>
            </p:cNvPr>
            <p:cNvSpPr>
              <a:spLocks noChangeArrowheads="1"/>
            </p:cNvSpPr>
            <p:nvPr/>
          </p:nvSpPr>
          <p:spPr bwMode="auto">
            <a:xfrm>
              <a:off x="6036" y="1235"/>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0" name="Oval 715">
              <a:extLst>
                <a:ext uri="{FF2B5EF4-FFF2-40B4-BE49-F238E27FC236}">
                  <a16:creationId xmlns:a16="http://schemas.microsoft.com/office/drawing/2014/main" id="{FAFCE936-8859-4524-98A5-00697E766BA7}"/>
                </a:ext>
              </a:extLst>
            </p:cNvPr>
            <p:cNvSpPr>
              <a:spLocks noChangeArrowheads="1"/>
            </p:cNvSpPr>
            <p:nvPr/>
          </p:nvSpPr>
          <p:spPr bwMode="auto">
            <a:xfrm>
              <a:off x="6077" y="1235"/>
              <a:ext cx="11"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1" name="Oval 716">
              <a:extLst>
                <a:ext uri="{FF2B5EF4-FFF2-40B4-BE49-F238E27FC236}">
                  <a16:creationId xmlns:a16="http://schemas.microsoft.com/office/drawing/2014/main" id="{FFFD8AD4-BCD1-4DB2-AB37-625F663833D1}"/>
                </a:ext>
              </a:extLst>
            </p:cNvPr>
            <p:cNvSpPr>
              <a:spLocks noChangeArrowheads="1"/>
            </p:cNvSpPr>
            <p:nvPr/>
          </p:nvSpPr>
          <p:spPr bwMode="auto">
            <a:xfrm>
              <a:off x="6201" y="1235"/>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2" name="Oval 717">
              <a:extLst>
                <a:ext uri="{FF2B5EF4-FFF2-40B4-BE49-F238E27FC236}">
                  <a16:creationId xmlns:a16="http://schemas.microsoft.com/office/drawing/2014/main" id="{843C6488-0884-4F7C-9A5D-66038319F979}"/>
                </a:ext>
              </a:extLst>
            </p:cNvPr>
            <p:cNvSpPr>
              <a:spLocks noChangeArrowheads="1"/>
            </p:cNvSpPr>
            <p:nvPr/>
          </p:nvSpPr>
          <p:spPr bwMode="auto">
            <a:xfrm>
              <a:off x="6283" y="1235"/>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3" name="Oval 718">
              <a:extLst>
                <a:ext uri="{FF2B5EF4-FFF2-40B4-BE49-F238E27FC236}">
                  <a16:creationId xmlns:a16="http://schemas.microsoft.com/office/drawing/2014/main" id="{01C120BA-D62D-4D47-80DE-8F5F94BE6A50}"/>
                </a:ext>
              </a:extLst>
            </p:cNvPr>
            <p:cNvSpPr>
              <a:spLocks noChangeArrowheads="1"/>
            </p:cNvSpPr>
            <p:nvPr/>
          </p:nvSpPr>
          <p:spPr bwMode="auto">
            <a:xfrm>
              <a:off x="6512" y="1235"/>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4" name="Line 719">
              <a:extLst>
                <a:ext uri="{FF2B5EF4-FFF2-40B4-BE49-F238E27FC236}">
                  <a16:creationId xmlns:a16="http://schemas.microsoft.com/office/drawing/2014/main" id="{CFDB8188-1FCC-435B-9536-4C0B44F4C9F4}"/>
                </a:ext>
              </a:extLst>
            </p:cNvPr>
            <p:cNvSpPr>
              <a:spLocks noChangeShapeType="1"/>
            </p:cNvSpPr>
            <p:nvPr/>
          </p:nvSpPr>
          <p:spPr bwMode="auto">
            <a:xfrm flipV="1">
              <a:off x="5979" y="1238"/>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5" name="Line 720">
              <a:extLst>
                <a:ext uri="{FF2B5EF4-FFF2-40B4-BE49-F238E27FC236}">
                  <a16:creationId xmlns:a16="http://schemas.microsoft.com/office/drawing/2014/main" id="{0423DBA8-2802-49CE-8BF3-104BB2FAC25B}"/>
                </a:ext>
              </a:extLst>
            </p:cNvPr>
            <p:cNvSpPr>
              <a:spLocks noChangeShapeType="1"/>
            </p:cNvSpPr>
            <p:nvPr/>
          </p:nvSpPr>
          <p:spPr bwMode="auto">
            <a:xfrm flipV="1">
              <a:off x="6042" y="1238"/>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6" name="Line 721">
              <a:extLst>
                <a:ext uri="{FF2B5EF4-FFF2-40B4-BE49-F238E27FC236}">
                  <a16:creationId xmlns:a16="http://schemas.microsoft.com/office/drawing/2014/main" id="{5CC74A1F-A631-4D72-BCAD-892E2B7A1402}"/>
                </a:ext>
              </a:extLst>
            </p:cNvPr>
            <p:cNvSpPr>
              <a:spLocks noChangeShapeType="1"/>
            </p:cNvSpPr>
            <p:nvPr/>
          </p:nvSpPr>
          <p:spPr bwMode="auto">
            <a:xfrm flipV="1">
              <a:off x="6082" y="1238"/>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7" name="Line 722">
              <a:extLst>
                <a:ext uri="{FF2B5EF4-FFF2-40B4-BE49-F238E27FC236}">
                  <a16:creationId xmlns:a16="http://schemas.microsoft.com/office/drawing/2014/main" id="{664B6500-7024-42BB-9397-82B93970F098}"/>
                </a:ext>
              </a:extLst>
            </p:cNvPr>
            <p:cNvSpPr>
              <a:spLocks noChangeShapeType="1"/>
            </p:cNvSpPr>
            <p:nvPr/>
          </p:nvSpPr>
          <p:spPr bwMode="auto">
            <a:xfrm flipV="1">
              <a:off x="6207" y="1238"/>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8" name="Line 723">
              <a:extLst>
                <a:ext uri="{FF2B5EF4-FFF2-40B4-BE49-F238E27FC236}">
                  <a16:creationId xmlns:a16="http://schemas.microsoft.com/office/drawing/2014/main" id="{E678D392-6523-4D83-8923-E9B300D7CF45}"/>
                </a:ext>
              </a:extLst>
            </p:cNvPr>
            <p:cNvSpPr>
              <a:spLocks noChangeShapeType="1"/>
            </p:cNvSpPr>
            <p:nvPr/>
          </p:nvSpPr>
          <p:spPr bwMode="auto">
            <a:xfrm flipV="1">
              <a:off x="6290" y="1238"/>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9" name="Line 724">
              <a:extLst>
                <a:ext uri="{FF2B5EF4-FFF2-40B4-BE49-F238E27FC236}">
                  <a16:creationId xmlns:a16="http://schemas.microsoft.com/office/drawing/2014/main" id="{03BFB014-4CDC-4F90-B81C-4C0ABC9E60DE}"/>
                </a:ext>
              </a:extLst>
            </p:cNvPr>
            <p:cNvSpPr>
              <a:spLocks noChangeShapeType="1"/>
            </p:cNvSpPr>
            <p:nvPr/>
          </p:nvSpPr>
          <p:spPr bwMode="auto">
            <a:xfrm flipV="1">
              <a:off x="6519" y="1238"/>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0" name="Oval 725">
              <a:extLst>
                <a:ext uri="{FF2B5EF4-FFF2-40B4-BE49-F238E27FC236}">
                  <a16:creationId xmlns:a16="http://schemas.microsoft.com/office/drawing/2014/main" id="{BB891D11-6AB9-4277-B143-1F367780EF3B}"/>
                </a:ext>
              </a:extLst>
            </p:cNvPr>
            <p:cNvSpPr>
              <a:spLocks noChangeArrowheads="1"/>
            </p:cNvSpPr>
            <p:nvPr/>
          </p:nvSpPr>
          <p:spPr bwMode="auto">
            <a:xfrm>
              <a:off x="4927" y="122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1" name="Oval 726">
              <a:extLst>
                <a:ext uri="{FF2B5EF4-FFF2-40B4-BE49-F238E27FC236}">
                  <a16:creationId xmlns:a16="http://schemas.microsoft.com/office/drawing/2014/main" id="{247BD987-F186-4DDB-9F1B-6BE27DEC704D}"/>
                </a:ext>
              </a:extLst>
            </p:cNvPr>
            <p:cNvSpPr>
              <a:spLocks noChangeArrowheads="1"/>
            </p:cNvSpPr>
            <p:nvPr/>
          </p:nvSpPr>
          <p:spPr bwMode="auto">
            <a:xfrm>
              <a:off x="4990" y="122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2" name="Oval 727">
              <a:extLst>
                <a:ext uri="{FF2B5EF4-FFF2-40B4-BE49-F238E27FC236}">
                  <a16:creationId xmlns:a16="http://schemas.microsoft.com/office/drawing/2014/main" id="{83082642-C4F7-4622-AD94-56DAC60BFC88}"/>
                </a:ext>
              </a:extLst>
            </p:cNvPr>
            <p:cNvSpPr>
              <a:spLocks noChangeArrowheads="1"/>
            </p:cNvSpPr>
            <p:nvPr/>
          </p:nvSpPr>
          <p:spPr bwMode="auto">
            <a:xfrm>
              <a:off x="5030" y="122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3" name="Oval 728">
              <a:extLst>
                <a:ext uri="{FF2B5EF4-FFF2-40B4-BE49-F238E27FC236}">
                  <a16:creationId xmlns:a16="http://schemas.microsoft.com/office/drawing/2014/main" id="{47033472-2397-4DF9-A5E3-69771B197DF2}"/>
                </a:ext>
              </a:extLst>
            </p:cNvPr>
            <p:cNvSpPr>
              <a:spLocks noChangeArrowheads="1"/>
            </p:cNvSpPr>
            <p:nvPr/>
          </p:nvSpPr>
          <p:spPr bwMode="auto">
            <a:xfrm>
              <a:off x="5155" y="122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4" name="Oval 729">
              <a:extLst>
                <a:ext uri="{FF2B5EF4-FFF2-40B4-BE49-F238E27FC236}">
                  <a16:creationId xmlns:a16="http://schemas.microsoft.com/office/drawing/2014/main" id="{231CB0AC-BEFE-4AA2-B6E0-9357BF3128F7}"/>
                </a:ext>
              </a:extLst>
            </p:cNvPr>
            <p:cNvSpPr>
              <a:spLocks noChangeArrowheads="1"/>
            </p:cNvSpPr>
            <p:nvPr/>
          </p:nvSpPr>
          <p:spPr bwMode="auto">
            <a:xfrm>
              <a:off x="5237" y="122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5" name="Oval 730">
              <a:extLst>
                <a:ext uri="{FF2B5EF4-FFF2-40B4-BE49-F238E27FC236}">
                  <a16:creationId xmlns:a16="http://schemas.microsoft.com/office/drawing/2014/main" id="{90C82116-194A-4BDC-9DA6-1AB3DAEF80F6}"/>
                </a:ext>
              </a:extLst>
            </p:cNvPr>
            <p:cNvSpPr>
              <a:spLocks noChangeArrowheads="1"/>
            </p:cNvSpPr>
            <p:nvPr/>
          </p:nvSpPr>
          <p:spPr bwMode="auto">
            <a:xfrm>
              <a:off x="5466" y="122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6" name="Oval 731">
              <a:extLst>
                <a:ext uri="{FF2B5EF4-FFF2-40B4-BE49-F238E27FC236}">
                  <a16:creationId xmlns:a16="http://schemas.microsoft.com/office/drawing/2014/main" id="{F47357AB-1C5A-4602-A4B1-2500F2ACBF40}"/>
                </a:ext>
              </a:extLst>
            </p:cNvPr>
            <p:cNvSpPr>
              <a:spLocks noChangeArrowheads="1"/>
            </p:cNvSpPr>
            <p:nvPr/>
          </p:nvSpPr>
          <p:spPr bwMode="auto">
            <a:xfrm>
              <a:off x="6150" y="122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7" name="Line 732">
              <a:extLst>
                <a:ext uri="{FF2B5EF4-FFF2-40B4-BE49-F238E27FC236}">
                  <a16:creationId xmlns:a16="http://schemas.microsoft.com/office/drawing/2014/main" id="{1E1FE6B7-D3F5-4751-B83C-43389B2C70A7}"/>
                </a:ext>
              </a:extLst>
            </p:cNvPr>
            <p:cNvSpPr>
              <a:spLocks noChangeShapeType="1"/>
            </p:cNvSpPr>
            <p:nvPr/>
          </p:nvSpPr>
          <p:spPr bwMode="auto">
            <a:xfrm flipV="1">
              <a:off x="4933" y="123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8" name="Line 733">
              <a:extLst>
                <a:ext uri="{FF2B5EF4-FFF2-40B4-BE49-F238E27FC236}">
                  <a16:creationId xmlns:a16="http://schemas.microsoft.com/office/drawing/2014/main" id="{0E21F228-FAA7-4B20-99EF-856B4E438DB4}"/>
                </a:ext>
              </a:extLst>
            </p:cNvPr>
            <p:cNvSpPr>
              <a:spLocks noChangeShapeType="1"/>
            </p:cNvSpPr>
            <p:nvPr/>
          </p:nvSpPr>
          <p:spPr bwMode="auto">
            <a:xfrm flipV="1">
              <a:off x="4996" y="123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9" name="Line 734">
              <a:extLst>
                <a:ext uri="{FF2B5EF4-FFF2-40B4-BE49-F238E27FC236}">
                  <a16:creationId xmlns:a16="http://schemas.microsoft.com/office/drawing/2014/main" id="{673401F3-F672-4FCC-AA47-D675DC619613}"/>
                </a:ext>
              </a:extLst>
            </p:cNvPr>
            <p:cNvSpPr>
              <a:spLocks noChangeShapeType="1"/>
            </p:cNvSpPr>
            <p:nvPr/>
          </p:nvSpPr>
          <p:spPr bwMode="auto">
            <a:xfrm flipV="1">
              <a:off x="5036" y="123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0" name="Line 735">
              <a:extLst>
                <a:ext uri="{FF2B5EF4-FFF2-40B4-BE49-F238E27FC236}">
                  <a16:creationId xmlns:a16="http://schemas.microsoft.com/office/drawing/2014/main" id="{635855E4-3A45-441A-B1F4-5D4CE5AD37D0}"/>
                </a:ext>
              </a:extLst>
            </p:cNvPr>
            <p:cNvSpPr>
              <a:spLocks noChangeShapeType="1"/>
            </p:cNvSpPr>
            <p:nvPr/>
          </p:nvSpPr>
          <p:spPr bwMode="auto">
            <a:xfrm flipV="1">
              <a:off x="5161" y="123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1" name="Line 736">
              <a:extLst>
                <a:ext uri="{FF2B5EF4-FFF2-40B4-BE49-F238E27FC236}">
                  <a16:creationId xmlns:a16="http://schemas.microsoft.com/office/drawing/2014/main" id="{48BCB728-AC49-4E80-A744-E9D2030700DC}"/>
                </a:ext>
              </a:extLst>
            </p:cNvPr>
            <p:cNvSpPr>
              <a:spLocks noChangeShapeType="1"/>
            </p:cNvSpPr>
            <p:nvPr/>
          </p:nvSpPr>
          <p:spPr bwMode="auto">
            <a:xfrm flipV="1">
              <a:off x="5243" y="123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2" name="Line 737">
              <a:extLst>
                <a:ext uri="{FF2B5EF4-FFF2-40B4-BE49-F238E27FC236}">
                  <a16:creationId xmlns:a16="http://schemas.microsoft.com/office/drawing/2014/main" id="{AE509346-024A-486B-8706-56250AF819E4}"/>
                </a:ext>
              </a:extLst>
            </p:cNvPr>
            <p:cNvSpPr>
              <a:spLocks noChangeShapeType="1"/>
            </p:cNvSpPr>
            <p:nvPr/>
          </p:nvSpPr>
          <p:spPr bwMode="auto">
            <a:xfrm flipV="1">
              <a:off x="5472" y="123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3" name="Line 738">
              <a:extLst>
                <a:ext uri="{FF2B5EF4-FFF2-40B4-BE49-F238E27FC236}">
                  <a16:creationId xmlns:a16="http://schemas.microsoft.com/office/drawing/2014/main" id="{DBEF21DC-4626-4FFE-870B-9D241E5995CC}"/>
                </a:ext>
              </a:extLst>
            </p:cNvPr>
            <p:cNvSpPr>
              <a:spLocks noChangeShapeType="1"/>
            </p:cNvSpPr>
            <p:nvPr/>
          </p:nvSpPr>
          <p:spPr bwMode="auto">
            <a:xfrm flipV="1">
              <a:off x="6156" y="123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4" name="Oval 739">
              <a:extLst>
                <a:ext uri="{FF2B5EF4-FFF2-40B4-BE49-F238E27FC236}">
                  <a16:creationId xmlns:a16="http://schemas.microsoft.com/office/drawing/2014/main" id="{62174759-D98D-4D7D-A162-7D85819D9391}"/>
                </a:ext>
              </a:extLst>
            </p:cNvPr>
            <p:cNvSpPr>
              <a:spLocks noChangeArrowheads="1"/>
            </p:cNvSpPr>
            <p:nvPr/>
          </p:nvSpPr>
          <p:spPr bwMode="auto">
            <a:xfrm>
              <a:off x="4617" y="1223"/>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5" name="Line 740">
              <a:extLst>
                <a:ext uri="{FF2B5EF4-FFF2-40B4-BE49-F238E27FC236}">
                  <a16:creationId xmlns:a16="http://schemas.microsoft.com/office/drawing/2014/main" id="{69385A1C-1CB3-4B36-B6B8-FCD74B619164}"/>
                </a:ext>
              </a:extLst>
            </p:cNvPr>
            <p:cNvSpPr>
              <a:spLocks noChangeShapeType="1"/>
            </p:cNvSpPr>
            <p:nvPr/>
          </p:nvSpPr>
          <p:spPr bwMode="auto">
            <a:xfrm flipV="1">
              <a:off x="4623" y="122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6" name="Oval 741">
              <a:extLst>
                <a:ext uri="{FF2B5EF4-FFF2-40B4-BE49-F238E27FC236}">
                  <a16:creationId xmlns:a16="http://schemas.microsoft.com/office/drawing/2014/main" id="{6B287653-A6AB-4390-9725-3E3B6BE00E72}"/>
                </a:ext>
              </a:extLst>
            </p:cNvPr>
            <p:cNvSpPr>
              <a:spLocks noChangeArrowheads="1"/>
            </p:cNvSpPr>
            <p:nvPr/>
          </p:nvSpPr>
          <p:spPr bwMode="auto">
            <a:xfrm>
              <a:off x="6132" y="1176"/>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7" name="Oval 742">
              <a:extLst>
                <a:ext uri="{FF2B5EF4-FFF2-40B4-BE49-F238E27FC236}">
                  <a16:creationId xmlns:a16="http://schemas.microsoft.com/office/drawing/2014/main" id="{6E265483-E044-4013-B3A6-2FE93B3C5599}"/>
                </a:ext>
              </a:extLst>
            </p:cNvPr>
            <p:cNvSpPr>
              <a:spLocks noChangeArrowheads="1"/>
            </p:cNvSpPr>
            <p:nvPr/>
          </p:nvSpPr>
          <p:spPr bwMode="auto">
            <a:xfrm>
              <a:off x="6591" y="1176"/>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8" name="Line 743">
              <a:extLst>
                <a:ext uri="{FF2B5EF4-FFF2-40B4-BE49-F238E27FC236}">
                  <a16:creationId xmlns:a16="http://schemas.microsoft.com/office/drawing/2014/main" id="{0C2A29E2-20ED-44E0-969F-83AA83E16776}"/>
                </a:ext>
              </a:extLst>
            </p:cNvPr>
            <p:cNvSpPr>
              <a:spLocks noChangeShapeType="1"/>
            </p:cNvSpPr>
            <p:nvPr/>
          </p:nvSpPr>
          <p:spPr bwMode="auto">
            <a:xfrm flipV="1">
              <a:off x="6138" y="118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9" name="Line 744">
              <a:extLst>
                <a:ext uri="{FF2B5EF4-FFF2-40B4-BE49-F238E27FC236}">
                  <a16:creationId xmlns:a16="http://schemas.microsoft.com/office/drawing/2014/main" id="{911B202F-0C46-476C-8E03-BCA41791EE4A}"/>
                </a:ext>
              </a:extLst>
            </p:cNvPr>
            <p:cNvSpPr>
              <a:spLocks noChangeShapeType="1"/>
            </p:cNvSpPr>
            <p:nvPr/>
          </p:nvSpPr>
          <p:spPr bwMode="auto">
            <a:xfrm flipV="1">
              <a:off x="6597" y="118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10" name="Oval 745">
              <a:extLst>
                <a:ext uri="{FF2B5EF4-FFF2-40B4-BE49-F238E27FC236}">
                  <a16:creationId xmlns:a16="http://schemas.microsoft.com/office/drawing/2014/main" id="{95BDC1E4-2195-4F66-B30D-31D6C7A28D60}"/>
                </a:ext>
              </a:extLst>
            </p:cNvPr>
            <p:cNvSpPr>
              <a:spLocks noChangeArrowheads="1"/>
            </p:cNvSpPr>
            <p:nvPr/>
          </p:nvSpPr>
          <p:spPr bwMode="auto">
            <a:xfrm>
              <a:off x="4388" y="1171"/>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1" name="Oval 746">
              <a:extLst>
                <a:ext uri="{FF2B5EF4-FFF2-40B4-BE49-F238E27FC236}">
                  <a16:creationId xmlns:a16="http://schemas.microsoft.com/office/drawing/2014/main" id="{EE28ADA4-7D22-476A-A262-FD01E030D1DE}"/>
                </a:ext>
              </a:extLst>
            </p:cNvPr>
            <p:cNvSpPr>
              <a:spLocks noChangeArrowheads="1"/>
            </p:cNvSpPr>
            <p:nvPr/>
          </p:nvSpPr>
          <p:spPr bwMode="auto">
            <a:xfrm>
              <a:off x="4847" y="1171"/>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2" name="Oval 747">
              <a:extLst>
                <a:ext uri="{FF2B5EF4-FFF2-40B4-BE49-F238E27FC236}">
                  <a16:creationId xmlns:a16="http://schemas.microsoft.com/office/drawing/2014/main" id="{96648906-BF5F-4233-A2BE-9D5253145E2C}"/>
                </a:ext>
              </a:extLst>
            </p:cNvPr>
            <p:cNvSpPr>
              <a:spLocks noChangeArrowheads="1"/>
            </p:cNvSpPr>
            <p:nvPr/>
          </p:nvSpPr>
          <p:spPr bwMode="auto">
            <a:xfrm>
              <a:off x="5134" y="1171"/>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3" name="Oval 748">
              <a:extLst>
                <a:ext uri="{FF2B5EF4-FFF2-40B4-BE49-F238E27FC236}">
                  <a16:creationId xmlns:a16="http://schemas.microsoft.com/office/drawing/2014/main" id="{479D82DB-8BBA-48C6-A713-B45208E277FC}"/>
                </a:ext>
              </a:extLst>
            </p:cNvPr>
            <p:cNvSpPr>
              <a:spLocks noChangeArrowheads="1"/>
            </p:cNvSpPr>
            <p:nvPr/>
          </p:nvSpPr>
          <p:spPr bwMode="auto">
            <a:xfrm>
              <a:off x="5249" y="1171"/>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4" name="Oval 749">
              <a:extLst>
                <a:ext uri="{FF2B5EF4-FFF2-40B4-BE49-F238E27FC236}">
                  <a16:creationId xmlns:a16="http://schemas.microsoft.com/office/drawing/2014/main" id="{8F15168E-3D17-4F04-B335-75FF82307A08}"/>
                </a:ext>
              </a:extLst>
            </p:cNvPr>
            <p:cNvSpPr>
              <a:spLocks noChangeArrowheads="1"/>
            </p:cNvSpPr>
            <p:nvPr/>
          </p:nvSpPr>
          <p:spPr bwMode="auto">
            <a:xfrm>
              <a:off x="5272" y="1171"/>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5" name="Line 750">
              <a:extLst>
                <a:ext uri="{FF2B5EF4-FFF2-40B4-BE49-F238E27FC236}">
                  <a16:creationId xmlns:a16="http://schemas.microsoft.com/office/drawing/2014/main" id="{E96FB3EE-CCDE-4524-8445-0A5A5630D813}"/>
                </a:ext>
              </a:extLst>
            </p:cNvPr>
            <p:cNvSpPr>
              <a:spLocks noChangeShapeType="1"/>
            </p:cNvSpPr>
            <p:nvPr/>
          </p:nvSpPr>
          <p:spPr bwMode="auto">
            <a:xfrm flipV="1">
              <a:off x="4394" y="117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16" name="Line 751">
              <a:extLst>
                <a:ext uri="{FF2B5EF4-FFF2-40B4-BE49-F238E27FC236}">
                  <a16:creationId xmlns:a16="http://schemas.microsoft.com/office/drawing/2014/main" id="{72AB5FE2-7930-4BB8-8E8B-7E7AA841F500}"/>
                </a:ext>
              </a:extLst>
            </p:cNvPr>
            <p:cNvSpPr>
              <a:spLocks noChangeShapeType="1"/>
            </p:cNvSpPr>
            <p:nvPr/>
          </p:nvSpPr>
          <p:spPr bwMode="auto">
            <a:xfrm flipV="1">
              <a:off x="4853" y="117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17" name="Line 752">
              <a:extLst>
                <a:ext uri="{FF2B5EF4-FFF2-40B4-BE49-F238E27FC236}">
                  <a16:creationId xmlns:a16="http://schemas.microsoft.com/office/drawing/2014/main" id="{CAE18D10-3C58-4C5D-AA51-47DE8552EC4F}"/>
                </a:ext>
              </a:extLst>
            </p:cNvPr>
            <p:cNvSpPr>
              <a:spLocks noChangeShapeType="1"/>
            </p:cNvSpPr>
            <p:nvPr/>
          </p:nvSpPr>
          <p:spPr bwMode="auto">
            <a:xfrm flipV="1">
              <a:off x="5140" y="117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18" name="Line 753">
              <a:extLst>
                <a:ext uri="{FF2B5EF4-FFF2-40B4-BE49-F238E27FC236}">
                  <a16:creationId xmlns:a16="http://schemas.microsoft.com/office/drawing/2014/main" id="{E60F1DF1-BCF4-4040-B221-4D219D97668B}"/>
                </a:ext>
              </a:extLst>
            </p:cNvPr>
            <p:cNvSpPr>
              <a:spLocks noChangeShapeType="1"/>
            </p:cNvSpPr>
            <p:nvPr/>
          </p:nvSpPr>
          <p:spPr bwMode="auto">
            <a:xfrm flipV="1">
              <a:off x="5255" y="117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19" name="Line 754">
              <a:extLst>
                <a:ext uri="{FF2B5EF4-FFF2-40B4-BE49-F238E27FC236}">
                  <a16:creationId xmlns:a16="http://schemas.microsoft.com/office/drawing/2014/main" id="{EB276352-2A99-4070-AA2C-5E15E1FD2465}"/>
                </a:ext>
              </a:extLst>
            </p:cNvPr>
            <p:cNvSpPr>
              <a:spLocks noChangeShapeType="1"/>
            </p:cNvSpPr>
            <p:nvPr/>
          </p:nvSpPr>
          <p:spPr bwMode="auto">
            <a:xfrm flipV="1">
              <a:off x="5278" y="117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20" name="Oval 755">
              <a:extLst>
                <a:ext uri="{FF2B5EF4-FFF2-40B4-BE49-F238E27FC236}">
                  <a16:creationId xmlns:a16="http://schemas.microsoft.com/office/drawing/2014/main" id="{43FE53A0-9376-4131-ADF0-AAA01210183D}"/>
                </a:ext>
              </a:extLst>
            </p:cNvPr>
            <p:cNvSpPr>
              <a:spLocks noChangeArrowheads="1"/>
            </p:cNvSpPr>
            <p:nvPr/>
          </p:nvSpPr>
          <p:spPr bwMode="auto">
            <a:xfrm>
              <a:off x="4088" y="116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1" name="Oval 756">
              <a:extLst>
                <a:ext uri="{FF2B5EF4-FFF2-40B4-BE49-F238E27FC236}">
                  <a16:creationId xmlns:a16="http://schemas.microsoft.com/office/drawing/2014/main" id="{780A4FF2-D1F3-4658-B598-AA68CAA2C77F}"/>
                </a:ext>
              </a:extLst>
            </p:cNvPr>
            <p:cNvSpPr>
              <a:spLocks noChangeArrowheads="1"/>
            </p:cNvSpPr>
            <p:nvPr/>
          </p:nvSpPr>
          <p:spPr bwMode="auto">
            <a:xfrm>
              <a:off x="4203" y="116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2" name="Oval 757">
              <a:extLst>
                <a:ext uri="{FF2B5EF4-FFF2-40B4-BE49-F238E27FC236}">
                  <a16:creationId xmlns:a16="http://schemas.microsoft.com/office/drawing/2014/main" id="{E8BE4CE1-914E-402A-B70A-308E6B544A63}"/>
                </a:ext>
              </a:extLst>
            </p:cNvPr>
            <p:cNvSpPr>
              <a:spLocks noChangeArrowheads="1"/>
            </p:cNvSpPr>
            <p:nvPr/>
          </p:nvSpPr>
          <p:spPr bwMode="auto">
            <a:xfrm>
              <a:off x="4225" y="116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3" name="Line 758">
              <a:extLst>
                <a:ext uri="{FF2B5EF4-FFF2-40B4-BE49-F238E27FC236}">
                  <a16:creationId xmlns:a16="http://schemas.microsoft.com/office/drawing/2014/main" id="{E6ED5EE6-EF4C-4A27-A018-734D04695FC6}"/>
                </a:ext>
              </a:extLst>
            </p:cNvPr>
            <p:cNvSpPr>
              <a:spLocks noChangeShapeType="1"/>
            </p:cNvSpPr>
            <p:nvPr/>
          </p:nvSpPr>
          <p:spPr bwMode="auto">
            <a:xfrm flipV="1">
              <a:off x="4094" y="1168"/>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24" name="Line 759">
              <a:extLst>
                <a:ext uri="{FF2B5EF4-FFF2-40B4-BE49-F238E27FC236}">
                  <a16:creationId xmlns:a16="http://schemas.microsoft.com/office/drawing/2014/main" id="{7D9D9794-9701-4C7D-A468-DD7D36977B0C}"/>
                </a:ext>
              </a:extLst>
            </p:cNvPr>
            <p:cNvSpPr>
              <a:spLocks noChangeShapeType="1"/>
            </p:cNvSpPr>
            <p:nvPr/>
          </p:nvSpPr>
          <p:spPr bwMode="auto">
            <a:xfrm flipV="1">
              <a:off x="4209" y="1168"/>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25" name="Line 760">
              <a:extLst>
                <a:ext uri="{FF2B5EF4-FFF2-40B4-BE49-F238E27FC236}">
                  <a16:creationId xmlns:a16="http://schemas.microsoft.com/office/drawing/2014/main" id="{8DEB2964-FA51-4DD1-B420-190E087D9AD5}"/>
                </a:ext>
              </a:extLst>
            </p:cNvPr>
            <p:cNvSpPr>
              <a:spLocks noChangeShapeType="1"/>
            </p:cNvSpPr>
            <p:nvPr/>
          </p:nvSpPr>
          <p:spPr bwMode="auto">
            <a:xfrm flipV="1">
              <a:off x="4231" y="1168"/>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26" name="Oval 761">
              <a:extLst>
                <a:ext uri="{FF2B5EF4-FFF2-40B4-BE49-F238E27FC236}">
                  <a16:creationId xmlns:a16="http://schemas.microsoft.com/office/drawing/2014/main" id="{66C8DBBF-DCC8-4548-8A87-60EF590DD102}"/>
                </a:ext>
              </a:extLst>
            </p:cNvPr>
            <p:cNvSpPr>
              <a:spLocks noChangeArrowheads="1"/>
            </p:cNvSpPr>
            <p:nvPr/>
          </p:nvSpPr>
          <p:spPr bwMode="auto">
            <a:xfrm>
              <a:off x="4428" y="115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7" name="Oval 762">
              <a:extLst>
                <a:ext uri="{FF2B5EF4-FFF2-40B4-BE49-F238E27FC236}">
                  <a16:creationId xmlns:a16="http://schemas.microsoft.com/office/drawing/2014/main" id="{711279AB-58E1-4561-8DA2-145188D20F1A}"/>
                </a:ext>
              </a:extLst>
            </p:cNvPr>
            <p:cNvSpPr>
              <a:spLocks noChangeArrowheads="1"/>
            </p:cNvSpPr>
            <p:nvPr/>
          </p:nvSpPr>
          <p:spPr bwMode="auto">
            <a:xfrm>
              <a:off x="4451" y="1159"/>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8" name="Oval 763">
              <a:extLst>
                <a:ext uri="{FF2B5EF4-FFF2-40B4-BE49-F238E27FC236}">
                  <a16:creationId xmlns:a16="http://schemas.microsoft.com/office/drawing/2014/main" id="{8F093967-2CD9-4BB5-A1D9-87E49CD2CE8E}"/>
                </a:ext>
              </a:extLst>
            </p:cNvPr>
            <p:cNvSpPr>
              <a:spLocks noChangeArrowheads="1"/>
            </p:cNvSpPr>
            <p:nvPr/>
          </p:nvSpPr>
          <p:spPr bwMode="auto">
            <a:xfrm>
              <a:off x="4555" y="115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9" name="Oval 764">
              <a:extLst>
                <a:ext uri="{FF2B5EF4-FFF2-40B4-BE49-F238E27FC236}">
                  <a16:creationId xmlns:a16="http://schemas.microsoft.com/office/drawing/2014/main" id="{B3D9B2D3-3CAB-4D61-935C-F6B9B556B4ED}"/>
                </a:ext>
              </a:extLst>
            </p:cNvPr>
            <p:cNvSpPr>
              <a:spLocks noChangeArrowheads="1"/>
            </p:cNvSpPr>
            <p:nvPr/>
          </p:nvSpPr>
          <p:spPr bwMode="auto">
            <a:xfrm>
              <a:off x="4603" y="1159"/>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0" name="Oval 765">
              <a:extLst>
                <a:ext uri="{FF2B5EF4-FFF2-40B4-BE49-F238E27FC236}">
                  <a16:creationId xmlns:a16="http://schemas.microsoft.com/office/drawing/2014/main" id="{A0850DCA-B387-411B-9645-55FB91D07296}"/>
                </a:ext>
              </a:extLst>
            </p:cNvPr>
            <p:cNvSpPr>
              <a:spLocks noChangeArrowheads="1"/>
            </p:cNvSpPr>
            <p:nvPr/>
          </p:nvSpPr>
          <p:spPr bwMode="auto">
            <a:xfrm>
              <a:off x="4674" y="115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1" name="Oval 766">
              <a:extLst>
                <a:ext uri="{FF2B5EF4-FFF2-40B4-BE49-F238E27FC236}">
                  <a16:creationId xmlns:a16="http://schemas.microsoft.com/office/drawing/2014/main" id="{C803A6FD-B861-4FF9-9E7B-B1EBC01543B0}"/>
                </a:ext>
              </a:extLst>
            </p:cNvPr>
            <p:cNvSpPr>
              <a:spLocks noChangeArrowheads="1"/>
            </p:cNvSpPr>
            <p:nvPr/>
          </p:nvSpPr>
          <p:spPr bwMode="auto">
            <a:xfrm>
              <a:off x="5280" y="115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2" name="Oval 767">
              <a:extLst>
                <a:ext uri="{FF2B5EF4-FFF2-40B4-BE49-F238E27FC236}">
                  <a16:creationId xmlns:a16="http://schemas.microsoft.com/office/drawing/2014/main" id="{5D54A260-D6C7-4BCC-B9D3-7AAC5D6665F7}"/>
                </a:ext>
              </a:extLst>
            </p:cNvPr>
            <p:cNvSpPr>
              <a:spLocks noChangeArrowheads="1"/>
            </p:cNvSpPr>
            <p:nvPr/>
          </p:nvSpPr>
          <p:spPr bwMode="auto">
            <a:xfrm>
              <a:off x="5411" y="1159"/>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3" name="Oval 768">
              <a:extLst>
                <a:ext uri="{FF2B5EF4-FFF2-40B4-BE49-F238E27FC236}">
                  <a16:creationId xmlns:a16="http://schemas.microsoft.com/office/drawing/2014/main" id="{E3147136-D274-49B0-A58D-DDEDDA4A7A79}"/>
                </a:ext>
              </a:extLst>
            </p:cNvPr>
            <p:cNvSpPr>
              <a:spLocks noChangeArrowheads="1"/>
            </p:cNvSpPr>
            <p:nvPr/>
          </p:nvSpPr>
          <p:spPr bwMode="auto">
            <a:xfrm>
              <a:off x="5562" y="115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4" name="Line 769">
              <a:extLst>
                <a:ext uri="{FF2B5EF4-FFF2-40B4-BE49-F238E27FC236}">
                  <a16:creationId xmlns:a16="http://schemas.microsoft.com/office/drawing/2014/main" id="{A755D9F5-EDC9-42D1-AFCF-EDAA10C3436B}"/>
                </a:ext>
              </a:extLst>
            </p:cNvPr>
            <p:cNvSpPr>
              <a:spLocks noChangeShapeType="1"/>
            </p:cNvSpPr>
            <p:nvPr/>
          </p:nvSpPr>
          <p:spPr bwMode="auto">
            <a:xfrm flipV="1">
              <a:off x="4434" y="1163"/>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35" name="Line 770">
              <a:extLst>
                <a:ext uri="{FF2B5EF4-FFF2-40B4-BE49-F238E27FC236}">
                  <a16:creationId xmlns:a16="http://schemas.microsoft.com/office/drawing/2014/main" id="{A2AF1091-1436-4B13-9178-1CC775BBE0A9}"/>
                </a:ext>
              </a:extLst>
            </p:cNvPr>
            <p:cNvSpPr>
              <a:spLocks noChangeShapeType="1"/>
            </p:cNvSpPr>
            <p:nvPr/>
          </p:nvSpPr>
          <p:spPr bwMode="auto">
            <a:xfrm flipV="1">
              <a:off x="4458" y="1163"/>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36" name="Line 771">
              <a:extLst>
                <a:ext uri="{FF2B5EF4-FFF2-40B4-BE49-F238E27FC236}">
                  <a16:creationId xmlns:a16="http://schemas.microsoft.com/office/drawing/2014/main" id="{1F7ED773-B164-429B-AECD-365E9617A856}"/>
                </a:ext>
              </a:extLst>
            </p:cNvPr>
            <p:cNvSpPr>
              <a:spLocks noChangeShapeType="1"/>
            </p:cNvSpPr>
            <p:nvPr/>
          </p:nvSpPr>
          <p:spPr bwMode="auto">
            <a:xfrm flipV="1">
              <a:off x="4561" y="1163"/>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37" name="Line 772">
              <a:extLst>
                <a:ext uri="{FF2B5EF4-FFF2-40B4-BE49-F238E27FC236}">
                  <a16:creationId xmlns:a16="http://schemas.microsoft.com/office/drawing/2014/main" id="{19371449-AA53-4D6A-A5B7-7F429E906AF7}"/>
                </a:ext>
              </a:extLst>
            </p:cNvPr>
            <p:cNvSpPr>
              <a:spLocks noChangeShapeType="1"/>
            </p:cNvSpPr>
            <p:nvPr/>
          </p:nvSpPr>
          <p:spPr bwMode="auto">
            <a:xfrm flipV="1">
              <a:off x="4609" y="1163"/>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38" name="Line 773">
              <a:extLst>
                <a:ext uri="{FF2B5EF4-FFF2-40B4-BE49-F238E27FC236}">
                  <a16:creationId xmlns:a16="http://schemas.microsoft.com/office/drawing/2014/main" id="{CA54E08E-0A8E-4F1D-8623-651DDAC163AD}"/>
                </a:ext>
              </a:extLst>
            </p:cNvPr>
            <p:cNvSpPr>
              <a:spLocks noChangeShapeType="1"/>
            </p:cNvSpPr>
            <p:nvPr/>
          </p:nvSpPr>
          <p:spPr bwMode="auto">
            <a:xfrm flipV="1">
              <a:off x="4680" y="1163"/>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39" name="Line 774">
              <a:extLst>
                <a:ext uri="{FF2B5EF4-FFF2-40B4-BE49-F238E27FC236}">
                  <a16:creationId xmlns:a16="http://schemas.microsoft.com/office/drawing/2014/main" id="{BAEE6083-2A76-46CF-9840-0BADD1A89410}"/>
                </a:ext>
              </a:extLst>
            </p:cNvPr>
            <p:cNvSpPr>
              <a:spLocks noChangeShapeType="1"/>
            </p:cNvSpPr>
            <p:nvPr/>
          </p:nvSpPr>
          <p:spPr bwMode="auto">
            <a:xfrm flipV="1">
              <a:off x="5286" y="1163"/>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40" name="Line 775">
              <a:extLst>
                <a:ext uri="{FF2B5EF4-FFF2-40B4-BE49-F238E27FC236}">
                  <a16:creationId xmlns:a16="http://schemas.microsoft.com/office/drawing/2014/main" id="{EAEFC9B0-63C0-4ADE-BBCC-A58DA6B0D8AD}"/>
                </a:ext>
              </a:extLst>
            </p:cNvPr>
            <p:cNvSpPr>
              <a:spLocks noChangeShapeType="1"/>
            </p:cNvSpPr>
            <p:nvPr/>
          </p:nvSpPr>
          <p:spPr bwMode="auto">
            <a:xfrm flipV="1">
              <a:off x="5417" y="1163"/>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41" name="Line 776">
              <a:extLst>
                <a:ext uri="{FF2B5EF4-FFF2-40B4-BE49-F238E27FC236}">
                  <a16:creationId xmlns:a16="http://schemas.microsoft.com/office/drawing/2014/main" id="{0B7BC389-86AB-4751-8383-0FC175C3EDA3}"/>
                </a:ext>
              </a:extLst>
            </p:cNvPr>
            <p:cNvSpPr>
              <a:spLocks noChangeShapeType="1"/>
            </p:cNvSpPr>
            <p:nvPr/>
          </p:nvSpPr>
          <p:spPr bwMode="auto">
            <a:xfrm flipV="1">
              <a:off x="5568" y="1163"/>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42" name="Oval 777">
              <a:extLst>
                <a:ext uri="{FF2B5EF4-FFF2-40B4-BE49-F238E27FC236}">
                  <a16:creationId xmlns:a16="http://schemas.microsoft.com/office/drawing/2014/main" id="{F87C6B5A-CB95-4CD5-86AE-CE36C9F4C0F0}"/>
                </a:ext>
              </a:extLst>
            </p:cNvPr>
            <p:cNvSpPr>
              <a:spLocks noChangeArrowheads="1"/>
            </p:cNvSpPr>
            <p:nvPr/>
          </p:nvSpPr>
          <p:spPr bwMode="auto">
            <a:xfrm>
              <a:off x="4030" y="1154"/>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3" name="Line 778">
              <a:extLst>
                <a:ext uri="{FF2B5EF4-FFF2-40B4-BE49-F238E27FC236}">
                  <a16:creationId xmlns:a16="http://schemas.microsoft.com/office/drawing/2014/main" id="{4A272031-EB93-4A17-9508-330DCCE93AD7}"/>
                </a:ext>
              </a:extLst>
            </p:cNvPr>
            <p:cNvSpPr>
              <a:spLocks noChangeShapeType="1"/>
            </p:cNvSpPr>
            <p:nvPr/>
          </p:nvSpPr>
          <p:spPr bwMode="auto">
            <a:xfrm flipV="1">
              <a:off x="4036" y="1157"/>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44" name="Oval 779">
              <a:extLst>
                <a:ext uri="{FF2B5EF4-FFF2-40B4-BE49-F238E27FC236}">
                  <a16:creationId xmlns:a16="http://schemas.microsoft.com/office/drawing/2014/main" id="{8EF3BD90-D3C2-423B-BEAF-5ECB914D3925}"/>
                </a:ext>
              </a:extLst>
            </p:cNvPr>
            <p:cNvSpPr>
              <a:spLocks noChangeArrowheads="1"/>
            </p:cNvSpPr>
            <p:nvPr/>
          </p:nvSpPr>
          <p:spPr bwMode="auto">
            <a:xfrm>
              <a:off x="6706" y="1136"/>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5" name="Line 780">
              <a:extLst>
                <a:ext uri="{FF2B5EF4-FFF2-40B4-BE49-F238E27FC236}">
                  <a16:creationId xmlns:a16="http://schemas.microsoft.com/office/drawing/2014/main" id="{95384D4E-9EC2-4715-AF52-2A39A7634F8E}"/>
                </a:ext>
              </a:extLst>
            </p:cNvPr>
            <p:cNvSpPr>
              <a:spLocks noChangeShapeType="1"/>
            </p:cNvSpPr>
            <p:nvPr/>
          </p:nvSpPr>
          <p:spPr bwMode="auto">
            <a:xfrm flipV="1">
              <a:off x="6712" y="1140"/>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46" name="Oval 781">
              <a:extLst>
                <a:ext uri="{FF2B5EF4-FFF2-40B4-BE49-F238E27FC236}">
                  <a16:creationId xmlns:a16="http://schemas.microsoft.com/office/drawing/2014/main" id="{56E3A20F-2F63-49DF-9C26-1BAC152A015F}"/>
                </a:ext>
              </a:extLst>
            </p:cNvPr>
            <p:cNvSpPr>
              <a:spLocks noChangeArrowheads="1"/>
            </p:cNvSpPr>
            <p:nvPr/>
          </p:nvSpPr>
          <p:spPr bwMode="auto">
            <a:xfrm>
              <a:off x="4187" y="1119"/>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7" name="Line 782">
              <a:extLst>
                <a:ext uri="{FF2B5EF4-FFF2-40B4-BE49-F238E27FC236}">
                  <a16:creationId xmlns:a16="http://schemas.microsoft.com/office/drawing/2014/main" id="{8F9AEC21-4327-45A9-99F7-036A3DB9199C}"/>
                </a:ext>
              </a:extLst>
            </p:cNvPr>
            <p:cNvSpPr>
              <a:spLocks noChangeShapeType="1"/>
            </p:cNvSpPr>
            <p:nvPr/>
          </p:nvSpPr>
          <p:spPr bwMode="auto">
            <a:xfrm flipV="1">
              <a:off x="4193" y="112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48" name="Oval 783">
              <a:extLst>
                <a:ext uri="{FF2B5EF4-FFF2-40B4-BE49-F238E27FC236}">
                  <a16:creationId xmlns:a16="http://schemas.microsoft.com/office/drawing/2014/main" id="{FAD65470-F38B-4F43-9566-A107BA17C01D}"/>
                </a:ext>
              </a:extLst>
            </p:cNvPr>
            <p:cNvSpPr>
              <a:spLocks noChangeArrowheads="1"/>
            </p:cNvSpPr>
            <p:nvPr/>
          </p:nvSpPr>
          <p:spPr bwMode="auto">
            <a:xfrm>
              <a:off x="6251" y="1084"/>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49" name="Oval 784">
              <a:extLst>
                <a:ext uri="{FF2B5EF4-FFF2-40B4-BE49-F238E27FC236}">
                  <a16:creationId xmlns:a16="http://schemas.microsoft.com/office/drawing/2014/main" id="{EBB72889-EDFD-4B3C-B793-80788DC036EF}"/>
                </a:ext>
              </a:extLst>
            </p:cNvPr>
            <p:cNvSpPr>
              <a:spLocks noChangeArrowheads="1"/>
            </p:cNvSpPr>
            <p:nvPr/>
          </p:nvSpPr>
          <p:spPr bwMode="auto">
            <a:xfrm>
              <a:off x="6294" y="1084"/>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0" name="Oval 785">
              <a:extLst>
                <a:ext uri="{FF2B5EF4-FFF2-40B4-BE49-F238E27FC236}">
                  <a16:creationId xmlns:a16="http://schemas.microsoft.com/office/drawing/2014/main" id="{563F7B19-1A41-4DBA-9B4E-8BDB3A37F0FE}"/>
                </a:ext>
              </a:extLst>
            </p:cNvPr>
            <p:cNvSpPr>
              <a:spLocks noChangeArrowheads="1"/>
            </p:cNvSpPr>
            <p:nvPr/>
          </p:nvSpPr>
          <p:spPr bwMode="auto">
            <a:xfrm>
              <a:off x="6362" y="1084"/>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1" name="Line 786">
              <a:extLst>
                <a:ext uri="{FF2B5EF4-FFF2-40B4-BE49-F238E27FC236}">
                  <a16:creationId xmlns:a16="http://schemas.microsoft.com/office/drawing/2014/main" id="{7F69D70A-D7B1-4A27-88A0-E80DE4E5D8F2}"/>
                </a:ext>
              </a:extLst>
            </p:cNvPr>
            <p:cNvSpPr>
              <a:spLocks noChangeShapeType="1"/>
            </p:cNvSpPr>
            <p:nvPr/>
          </p:nvSpPr>
          <p:spPr bwMode="auto">
            <a:xfrm flipV="1">
              <a:off x="6257" y="1087"/>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2" name="Line 787">
              <a:extLst>
                <a:ext uri="{FF2B5EF4-FFF2-40B4-BE49-F238E27FC236}">
                  <a16:creationId xmlns:a16="http://schemas.microsoft.com/office/drawing/2014/main" id="{E4994960-EC07-4754-B41D-31776E7EDC93}"/>
                </a:ext>
              </a:extLst>
            </p:cNvPr>
            <p:cNvSpPr>
              <a:spLocks noChangeShapeType="1"/>
            </p:cNvSpPr>
            <p:nvPr/>
          </p:nvSpPr>
          <p:spPr bwMode="auto">
            <a:xfrm flipV="1">
              <a:off x="6300" y="1087"/>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3" name="Line 788">
              <a:extLst>
                <a:ext uri="{FF2B5EF4-FFF2-40B4-BE49-F238E27FC236}">
                  <a16:creationId xmlns:a16="http://schemas.microsoft.com/office/drawing/2014/main" id="{DCABD206-95BD-4FAF-9DB5-A7595149D64D}"/>
                </a:ext>
              </a:extLst>
            </p:cNvPr>
            <p:cNvSpPr>
              <a:spLocks noChangeShapeType="1"/>
            </p:cNvSpPr>
            <p:nvPr/>
          </p:nvSpPr>
          <p:spPr bwMode="auto">
            <a:xfrm flipV="1">
              <a:off x="6368" y="1087"/>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4" name="Oval 789">
              <a:extLst>
                <a:ext uri="{FF2B5EF4-FFF2-40B4-BE49-F238E27FC236}">
                  <a16:creationId xmlns:a16="http://schemas.microsoft.com/office/drawing/2014/main" id="{A3C4BD7D-2015-4850-B7D7-19617840332F}"/>
                </a:ext>
              </a:extLst>
            </p:cNvPr>
            <p:cNvSpPr>
              <a:spLocks noChangeArrowheads="1"/>
            </p:cNvSpPr>
            <p:nvPr/>
          </p:nvSpPr>
          <p:spPr bwMode="auto">
            <a:xfrm>
              <a:off x="6525" y="1072"/>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5" name="Line 790">
              <a:extLst>
                <a:ext uri="{FF2B5EF4-FFF2-40B4-BE49-F238E27FC236}">
                  <a16:creationId xmlns:a16="http://schemas.microsoft.com/office/drawing/2014/main" id="{D6295053-E9D2-4A63-A6B9-A712748C4776}"/>
                </a:ext>
              </a:extLst>
            </p:cNvPr>
            <p:cNvSpPr>
              <a:spLocks noChangeShapeType="1"/>
            </p:cNvSpPr>
            <p:nvPr/>
          </p:nvSpPr>
          <p:spPr bwMode="auto">
            <a:xfrm flipV="1">
              <a:off x="6531" y="1076"/>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6" name="Oval 791">
              <a:extLst>
                <a:ext uri="{FF2B5EF4-FFF2-40B4-BE49-F238E27FC236}">
                  <a16:creationId xmlns:a16="http://schemas.microsoft.com/office/drawing/2014/main" id="{FF64D61E-D642-44B2-A4F7-EC2E598E3675}"/>
                </a:ext>
              </a:extLst>
            </p:cNvPr>
            <p:cNvSpPr>
              <a:spLocks noChangeArrowheads="1"/>
            </p:cNvSpPr>
            <p:nvPr/>
          </p:nvSpPr>
          <p:spPr bwMode="auto">
            <a:xfrm>
              <a:off x="4432" y="1067"/>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7" name="Oval 792">
              <a:extLst>
                <a:ext uri="{FF2B5EF4-FFF2-40B4-BE49-F238E27FC236}">
                  <a16:creationId xmlns:a16="http://schemas.microsoft.com/office/drawing/2014/main" id="{846F8473-3780-499B-AD14-257FAA324004}"/>
                </a:ext>
              </a:extLst>
            </p:cNvPr>
            <p:cNvSpPr>
              <a:spLocks noChangeArrowheads="1"/>
            </p:cNvSpPr>
            <p:nvPr/>
          </p:nvSpPr>
          <p:spPr bwMode="auto">
            <a:xfrm>
              <a:off x="4734" y="1067"/>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8" name="Line 793">
              <a:extLst>
                <a:ext uri="{FF2B5EF4-FFF2-40B4-BE49-F238E27FC236}">
                  <a16:creationId xmlns:a16="http://schemas.microsoft.com/office/drawing/2014/main" id="{5C1627CF-536D-4477-AB93-207BE3998B7A}"/>
                </a:ext>
              </a:extLst>
            </p:cNvPr>
            <p:cNvSpPr>
              <a:spLocks noChangeShapeType="1"/>
            </p:cNvSpPr>
            <p:nvPr/>
          </p:nvSpPr>
          <p:spPr bwMode="auto">
            <a:xfrm flipV="1">
              <a:off x="4437" y="107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9" name="Line 794">
              <a:extLst>
                <a:ext uri="{FF2B5EF4-FFF2-40B4-BE49-F238E27FC236}">
                  <a16:creationId xmlns:a16="http://schemas.microsoft.com/office/drawing/2014/main" id="{EBBC3CBD-D5EE-4F36-B5D9-4EDC13565C74}"/>
                </a:ext>
              </a:extLst>
            </p:cNvPr>
            <p:cNvSpPr>
              <a:spLocks noChangeShapeType="1"/>
            </p:cNvSpPr>
            <p:nvPr/>
          </p:nvSpPr>
          <p:spPr bwMode="auto">
            <a:xfrm flipV="1">
              <a:off x="4741" y="107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0" name="Oval 795">
              <a:extLst>
                <a:ext uri="{FF2B5EF4-FFF2-40B4-BE49-F238E27FC236}">
                  <a16:creationId xmlns:a16="http://schemas.microsoft.com/office/drawing/2014/main" id="{07E9DB65-6EF1-485D-816F-941F33CB3EA1}"/>
                </a:ext>
              </a:extLst>
            </p:cNvPr>
            <p:cNvSpPr>
              <a:spLocks noChangeArrowheads="1"/>
            </p:cNvSpPr>
            <p:nvPr/>
          </p:nvSpPr>
          <p:spPr bwMode="auto">
            <a:xfrm>
              <a:off x="5666" y="1061"/>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1" name="Line 796">
              <a:extLst>
                <a:ext uri="{FF2B5EF4-FFF2-40B4-BE49-F238E27FC236}">
                  <a16:creationId xmlns:a16="http://schemas.microsoft.com/office/drawing/2014/main" id="{2FBA8241-FBC8-4AB9-8DCA-9296AF3052DB}"/>
                </a:ext>
              </a:extLst>
            </p:cNvPr>
            <p:cNvSpPr>
              <a:spLocks noChangeShapeType="1"/>
            </p:cNvSpPr>
            <p:nvPr/>
          </p:nvSpPr>
          <p:spPr bwMode="auto">
            <a:xfrm flipV="1">
              <a:off x="5672" y="106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2" name="Oval 797">
              <a:extLst>
                <a:ext uri="{FF2B5EF4-FFF2-40B4-BE49-F238E27FC236}">
                  <a16:creationId xmlns:a16="http://schemas.microsoft.com/office/drawing/2014/main" id="{C39B3F66-A7D2-47A8-81B1-6A5C7FC7C9F0}"/>
                </a:ext>
              </a:extLst>
            </p:cNvPr>
            <p:cNvSpPr>
              <a:spLocks noChangeArrowheads="1"/>
            </p:cNvSpPr>
            <p:nvPr/>
          </p:nvSpPr>
          <p:spPr bwMode="auto">
            <a:xfrm>
              <a:off x="4620" y="105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3" name="Line 798">
              <a:extLst>
                <a:ext uri="{FF2B5EF4-FFF2-40B4-BE49-F238E27FC236}">
                  <a16:creationId xmlns:a16="http://schemas.microsoft.com/office/drawing/2014/main" id="{2C933A58-9ED5-41D0-864B-683FE0166B68}"/>
                </a:ext>
              </a:extLst>
            </p:cNvPr>
            <p:cNvSpPr>
              <a:spLocks noChangeShapeType="1"/>
            </p:cNvSpPr>
            <p:nvPr/>
          </p:nvSpPr>
          <p:spPr bwMode="auto">
            <a:xfrm flipV="1">
              <a:off x="4626" y="1059"/>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4" name="Oval 799">
              <a:extLst>
                <a:ext uri="{FF2B5EF4-FFF2-40B4-BE49-F238E27FC236}">
                  <a16:creationId xmlns:a16="http://schemas.microsoft.com/office/drawing/2014/main" id="{C4BC98FA-EE17-42E6-92F6-04CE64E7947F}"/>
                </a:ext>
              </a:extLst>
            </p:cNvPr>
            <p:cNvSpPr>
              <a:spLocks noChangeArrowheads="1"/>
            </p:cNvSpPr>
            <p:nvPr/>
          </p:nvSpPr>
          <p:spPr bwMode="auto">
            <a:xfrm>
              <a:off x="4086" y="1003"/>
              <a:ext cx="11"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5" name="Oval 800">
              <a:extLst>
                <a:ext uri="{FF2B5EF4-FFF2-40B4-BE49-F238E27FC236}">
                  <a16:creationId xmlns:a16="http://schemas.microsoft.com/office/drawing/2014/main" id="{E841DCF4-A787-4AA3-9587-6A803412A9F1}"/>
                </a:ext>
              </a:extLst>
            </p:cNvPr>
            <p:cNvSpPr>
              <a:spLocks noChangeArrowheads="1"/>
            </p:cNvSpPr>
            <p:nvPr/>
          </p:nvSpPr>
          <p:spPr bwMode="auto">
            <a:xfrm>
              <a:off x="6527" y="1003"/>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6" name="Line 801">
              <a:extLst>
                <a:ext uri="{FF2B5EF4-FFF2-40B4-BE49-F238E27FC236}">
                  <a16:creationId xmlns:a16="http://schemas.microsoft.com/office/drawing/2014/main" id="{7B92D38A-CEE3-4192-848B-5631DFB5B635}"/>
                </a:ext>
              </a:extLst>
            </p:cNvPr>
            <p:cNvSpPr>
              <a:spLocks noChangeShapeType="1"/>
            </p:cNvSpPr>
            <p:nvPr/>
          </p:nvSpPr>
          <p:spPr bwMode="auto">
            <a:xfrm flipV="1">
              <a:off x="4091" y="100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7" name="Line 802">
              <a:extLst>
                <a:ext uri="{FF2B5EF4-FFF2-40B4-BE49-F238E27FC236}">
                  <a16:creationId xmlns:a16="http://schemas.microsoft.com/office/drawing/2014/main" id="{FDF39D6C-9B62-492B-A938-F2BCC71A0A53}"/>
                </a:ext>
              </a:extLst>
            </p:cNvPr>
            <p:cNvSpPr>
              <a:spLocks noChangeShapeType="1"/>
            </p:cNvSpPr>
            <p:nvPr/>
          </p:nvSpPr>
          <p:spPr bwMode="auto">
            <a:xfrm flipV="1">
              <a:off x="6533" y="100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8" name="Oval 803">
              <a:extLst>
                <a:ext uri="{FF2B5EF4-FFF2-40B4-BE49-F238E27FC236}">
                  <a16:creationId xmlns:a16="http://schemas.microsoft.com/office/drawing/2014/main" id="{D019DC00-562A-4634-9131-1CAC4C250B32}"/>
                </a:ext>
              </a:extLst>
            </p:cNvPr>
            <p:cNvSpPr>
              <a:spLocks noChangeArrowheads="1"/>
            </p:cNvSpPr>
            <p:nvPr/>
          </p:nvSpPr>
          <p:spPr bwMode="auto">
            <a:xfrm>
              <a:off x="5443" y="997"/>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9" name="Line 804">
              <a:extLst>
                <a:ext uri="{FF2B5EF4-FFF2-40B4-BE49-F238E27FC236}">
                  <a16:creationId xmlns:a16="http://schemas.microsoft.com/office/drawing/2014/main" id="{4CEEA1E6-D0C9-4758-99C2-39889EF22061}"/>
                </a:ext>
              </a:extLst>
            </p:cNvPr>
            <p:cNvSpPr>
              <a:spLocks noChangeShapeType="1"/>
            </p:cNvSpPr>
            <p:nvPr/>
          </p:nvSpPr>
          <p:spPr bwMode="auto">
            <a:xfrm flipV="1">
              <a:off x="5449" y="100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70" name="Oval 805">
              <a:extLst>
                <a:ext uri="{FF2B5EF4-FFF2-40B4-BE49-F238E27FC236}">
                  <a16:creationId xmlns:a16="http://schemas.microsoft.com/office/drawing/2014/main" id="{B96DD123-5B46-4FAD-9E70-F697B22C2708}"/>
                </a:ext>
              </a:extLst>
            </p:cNvPr>
            <p:cNvSpPr>
              <a:spLocks noChangeArrowheads="1"/>
            </p:cNvSpPr>
            <p:nvPr/>
          </p:nvSpPr>
          <p:spPr bwMode="auto">
            <a:xfrm>
              <a:off x="6008" y="96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1" name="Oval 806">
              <a:extLst>
                <a:ext uri="{FF2B5EF4-FFF2-40B4-BE49-F238E27FC236}">
                  <a16:creationId xmlns:a16="http://schemas.microsoft.com/office/drawing/2014/main" id="{4EBCE58C-2316-41D0-A7C8-FD798DED2C35}"/>
                </a:ext>
              </a:extLst>
            </p:cNvPr>
            <p:cNvSpPr>
              <a:spLocks noChangeArrowheads="1"/>
            </p:cNvSpPr>
            <p:nvPr/>
          </p:nvSpPr>
          <p:spPr bwMode="auto">
            <a:xfrm>
              <a:off x="6178" y="96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2" name="Oval 807">
              <a:extLst>
                <a:ext uri="{FF2B5EF4-FFF2-40B4-BE49-F238E27FC236}">
                  <a16:creationId xmlns:a16="http://schemas.microsoft.com/office/drawing/2014/main" id="{7572FE35-91F3-43B5-89B6-1B3544DCC901}"/>
                </a:ext>
              </a:extLst>
            </p:cNvPr>
            <p:cNvSpPr>
              <a:spLocks noChangeArrowheads="1"/>
            </p:cNvSpPr>
            <p:nvPr/>
          </p:nvSpPr>
          <p:spPr bwMode="auto">
            <a:xfrm>
              <a:off x="6354" y="96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3" name="Group 1009">
            <a:extLst>
              <a:ext uri="{FF2B5EF4-FFF2-40B4-BE49-F238E27FC236}">
                <a16:creationId xmlns:a16="http://schemas.microsoft.com/office/drawing/2014/main" id="{6CBE3FB6-19BE-4968-A1CF-6F428B5BFBE8}"/>
              </a:ext>
            </a:extLst>
          </p:cNvPr>
          <p:cNvGrpSpPr>
            <a:grpSpLocks/>
          </p:cNvGrpSpPr>
          <p:nvPr/>
        </p:nvGrpSpPr>
        <p:grpSpPr bwMode="auto">
          <a:xfrm>
            <a:off x="9640570" y="371475"/>
            <a:ext cx="4429125" cy="1185863"/>
            <a:chOff x="4028" y="234"/>
            <a:chExt cx="2790" cy="747"/>
          </a:xfrm>
        </p:grpSpPr>
        <p:sp>
          <p:nvSpPr>
            <p:cNvPr id="73" name="Oval 809">
              <a:extLst>
                <a:ext uri="{FF2B5EF4-FFF2-40B4-BE49-F238E27FC236}">
                  <a16:creationId xmlns:a16="http://schemas.microsoft.com/office/drawing/2014/main" id="{37BF3580-833F-4806-9491-3B897DF3063C}"/>
                </a:ext>
              </a:extLst>
            </p:cNvPr>
            <p:cNvSpPr>
              <a:spLocks noChangeArrowheads="1"/>
            </p:cNvSpPr>
            <p:nvPr/>
          </p:nvSpPr>
          <p:spPr bwMode="auto">
            <a:xfrm>
              <a:off x="6409" y="96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Oval 810">
              <a:extLst>
                <a:ext uri="{FF2B5EF4-FFF2-40B4-BE49-F238E27FC236}">
                  <a16:creationId xmlns:a16="http://schemas.microsoft.com/office/drawing/2014/main" id="{7626B404-C5EA-4D4D-AE20-32CCD2345132}"/>
                </a:ext>
              </a:extLst>
            </p:cNvPr>
            <p:cNvSpPr>
              <a:spLocks noChangeArrowheads="1"/>
            </p:cNvSpPr>
            <p:nvPr/>
          </p:nvSpPr>
          <p:spPr bwMode="auto">
            <a:xfrm>
              <a:off x="6604" y="96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Line 811">
              <a:extLst>
                <a:ext uri="{FF2B5EF4-FFF2-40B4-BE49-F238E27FC236}">
                  <a16:creationId xmlns:a16="http://schemas.microsoft.com/office/drawing/2014/main" id="{D0B87181-7E8A-4AF8-A9B9-1CCA8D487E3E}"/>
                </a:ext>
              </a:extLst>
            </p:cNvPr>
            <p:cNvSpPr>
              <a:spLocks noChangeShapeType="1"/>
            </p:cNvSpPr>
            <p:nvPr/>
          </p:nvSpPr>
          <p:spPr bwMode="auto">
            <a:xfrm flipV="1">
              <a:off x="6014" y="97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6" name="Line 812">
              <a:extLst>
                <a:ext uri="{FF2B5EF4-FFF2-40B4-BE49-F238E27FC236}">
                  <a16:creationId xmlns:a16="http://schemas.microsoft.com/office/drawing/2014/main" id="{29C56775-D1D0-440C-9FEC-F1937F5EF3AE}"/>
                </a:ext>
              </a:extLst>
            </p:cNvPr>
            <p:cNvSpPr>
              <a:spLocks noChangeShapeType="1"/>
            </p:cNvSpPr>
            <p:nvPr/>
          </p:nvSpPr>
          <p:spPr bwMode="auto">
            <a:xfrm flipV="1">
              <a:off x="6184" y="97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7" name="Line 813">
              <a:extLst>
                <a:ext uri="{FF2B5EF4-FFF2-40B4-BE49-F238E27FC236}">
                  <a16:creationId xmlns:a16="http://schemas.microsoft.com/office/drawing/2014/main" id="{EE48FD5A-E052-4514-A677-902062CF6AEB}"/>
                </a:ext>
              </a:extLst>
            </p:cNvPr>
            <p:cNvSpPr>
              <a:spLocks noChangeShapeType="1"/>
            </p:cNvSpPr>
            <p:nvPr/>
          </p:nvSpPr>
          <p:spPr bwMode="auto">
            <a:xfrm flipV="1">
              <a:off x="6360" y="97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8" name="Line 814">
              <a:extLst>
                <a:ext uri="{FF2B5EF4-FFF2-40B4-BE49-F238E27FC236}">
                  <a16:creationId xmlns:a16="http://schemas.microsoft.com/office/drawing/2014/main" id="{907F6956-5059-4C26-A08E-F5A1D8383D8B}"/>
                </a:ext>
              </a:extLst>
            </p:cNvPr>
            <p:cNvSpPr>
              <a:spLocks noChangeShapeType="1"/>
            </p:cNvSpPr>
            <p:nvPr/>
          </p:nvSpPr>
          <p:spPr bwMode="auto">
            <a:xfrm flipV="1">
              <a:off x="6415" y="97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9" name="Line 815">
              <a:extLst>
                <a:ext uri="{FF2B5EF4-FFF2-40B4-BE49-F238E27FC236}">
                  <a16:creationId xmlns:a16="http://schemas.microsoft.com/office/drawing/2014/main" id="{E90C8F05-3E77-41E9-BC44-A53BCAA5B6CA}"/>
                </a:ext>
              </a:extLst>
            </p:cNvPr>
            <p:cNvSpPr>
              <a:spLocks noChangeShapeType="1"/>
            </p:cNvSpPr>
            <p:nvPr/>
          </p:nvSpPr>
          <p:spPr bwMode="auto">
            <a:xfrm flipV="1">
              <a:off x="6610" y="97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 name="Oval 816">
              <a:extLst>
                <a:ext uri="{FF2B5EF4-FFF2-40B4-BE49-F238E27FC236}">
                  <a16:creationId xmlns:a16="http://schemas.microsoft.com/office/drawing/2014/main" id="{282A0C54-6213-498C-964E-E5B4DA786835}"/>
                </a:ext>
              </a:extLst>
            </p:cNvPr>
            <p:cNvSpPr>
              <a:spLocks noChangeArrowheads="1"/>
            </p:cNvSpPr>
            <p:nvPr/>
          </p:nvSpPr>
          <p:spPr bwMode="auto">
            <a:xfrm>
              <a:off x="6010" y="957"/>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Oval 817">
              <a:extLst>
                <a:ext uri="{FF2B5EF4-FFF2-40B4-BE49-F238E27FC236}">
                  <a16:creationId xmlns:a16="http://schemas.microsoft.com/office/drawing/2014/main" id="{96D107F7-6F67-4D52-93F0-F45FE021B7FB}"/>
                </a:ext>
              </a:extLst>
            </p:cNvPr>
            <p:cNvSpPr>
              <a:spLocks noChangeArrowheads="1"/>
            </p:cNvSpPr>
            <p:nvPr/>
          </p:nvSpPr>
          <p:spPr bwMode="auto">
            <a:xfrm>
              <a:off x="6057" y="957"/>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Oval 818">
              <a:extLst>
                <a:ext uri="{FF2B5EF4-FFF2-40B4-BE49-F238E27FC236}">
                  <a16:creationId xmlns:a16="http://schemas.microsoft.com/office/drawing/2014/main" id="{E331685C-9A70-4721-A30A-85C64968A662}"/>
                </a:ext>
              </a:extLst>
            </p:cNvPr>
            <p:cNvSpPr>
              <a:spLocks noChangeArrowheads="1"/>
            </p:cNvSpPr>
            <p:nvPr/>
          </p:nvSpPr>
          <p:spPr bwMode="auto">
            <a:xfrm>
              <a:off x="6183" y="957"/>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Oval 819">
              <a:extLst>
                <a:ext uri="{FF2B5EF4-FFF2-40B4-BE49-F238E27FC236}">
                  <a16:creationId xmlns:a16="http://schemas.microsoft.com/office/drawing/2014/main" id="{E8768A15-FF66-49EE-A58C-67682D7710EA}"/>
                </a:ext>
              </a:extLst>
            </p:cNvPr>
            <p:cNvSpPr>
              <a:spLocks noChangeArrowheads="1"/>
            </p:cNvSpPr>
            <p:nvPr/>
          </p:nvSpPr>
          <p:spPr bwMode="auto">
            <a:xfrm>
              <a:off x="6283" y="957"/>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Line 820">
              <a:extLst>
                <a:ext uri="{FF2B5EF4-FFF2-40B4-BE49-F238E27FC236}">
                  <a16:creationId xmlns:a16="http://schemas.microsoft.com/office/drawing/2014/main" id="{6FCD6082-031B-4131-A473-B02C39C7FEEE}"/>
                </a:ext>
              </a:extLst>
            </p:cNvPr>
            <p:cNvSpPr>
              <a:spLocks noChangeShapeType="1"/>
            </p:cNvSpPr>
            <p:nvPr/>
          </p:nvSpPr>
          <p:spPr bwMode="auto">
            <a:xfrm flipV="1">
              <a:off x="6016" y="96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 name="Line 821">
              <a:extLst>
                <a:ext uri="{FF2B5EF4-FFF2-40B4-BE49-F238E27FC236}">
                  <a16:creationId xmlns:a16="http://schemas.microsoft.com/office/drawing/2014/main" id="{3EF5D581-E633-4FB9-9DF2-BC015EC6B66D}"/>
                </a:ext>
              </a:extLst>
            </p:cNvPr>
            <p:cNvSpPr>
              <a:spLocks noChangeShapeType="1"/>
            </p:cNvSpPr>
            <p:nvPr/>
          </p:nvSpPr>
          <p:spPr bwMode="auto">
            <a:xfrm flipV="1">
              <a:off x="6064" y="96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6" name="Line 822">
              <a:extLst>
                <a:ext uri="{FF2B5EF4-FFF2-40B4-BE49-F238E27FC236}">
                  <a16:creationId xmlns:a16="http://schemas.microsoft.com/office/drawing/2014/main" id="{DC880796-CE07-4683-A54E-7E4D141EA65A}"/>
                </a:ext>
              </a:extLst>
            </p:cNvPr>
            <p:cNvSpPr>
              <a:spLocks noChangeShapeType="1"/>
            </p:cNvSpPr>
            <p:nvPr/>
          </p:nvSpPr>
          <p:spPr bwMode="auto">
            <a:xfrm flipV="1">
              <a:off x="6189" y="96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7" name="Line 823">
              <a:extLst>
                <a:ext uri="{FF2B5EF4-FFF2-40B4-BE49-F238E27FC236}">
                  <a16:creationId xmlns:a16="http://schemas.microsoft.com/office/drawing/2014/main" id="{81F719B7-F984-4941-97DA-2EC54F327666}"/>
                </a:ext>
              </a:extLst>
            </p:cNvPr>
            <p:cNvSpPr>
              <a:spLocks noChangeShapeType="1"/>
            </p:cNvSpPr>
            <p:nvPr/>
          </p:nvSpPr>
          <p:spPr bwMode="auto">
            <a:xfrm flipV="1">
              <a:off x="6289" y="96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8" name="Oval 824">
              <a:extLst>
                <a:ext uri="{FF2B5EF4-FFF2-40B4-BE49-F238E27FC236}">
                  <a16:creationId xmlns:a16="http://schemas.microsoft.com/office/drawing/2014/main" id="{1AD4BAF8-3EF8-4868-B6F6-4FA2E9B95E94}"/>
                </a:ext>
              </a:extLst>
            </p:cNvPr>
            <p:cNvSpPr>
              <a:spLocks noChangeArrowheads="1"/>
            </p:cNvSpPr>
            <p:nvPr/>
          </p:nvSpPr>
          <p:spPr bwMode="auto">
            <a:xfrm>
              <a:off x="5538" y="951"/>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Oval 825">
              <a:extLst>
                <a:ext uri="{FF2B5EF4-FFF2-40B4-BE49-F238E27FC236}">
                  <a16:creationId xmlns:a16="http://schemas.microsoft.com/office/drawing/2014/main" id="{0B56A0D9-4422-4C23-9241-793517735D30}"/>
                </a:ext>
              </a:extLst>
            </p:cNvPr>
            <p:cNvSpPr>
              <a:spLocks noChangeArrowheads="1"/>
            </p:cNvSpPr>
            <p:nvPr/>
          </p:nvSpPr>
          <p:spPr bwMode="auto">
            <a:xfrm>
              <a:off x="5757" y="951"/>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Oval 826">
              <a:extLst>
                <a:ext uri="{FF2B5EF4-FFF2-40B4-BE49-F238E27FC236}">
                  <a16:creationId xmlns:a16="http://schemas.microsoft.com/office/drawing/2014/main" id="{5F99106C-D470-4D4D-8530-67377E34F531}"/>
                </a:ext>
              </a:extLst>
            </p:cNvPr>
            <p:cNvSpPr>
              <a:spLocks noChangeArrowheads="1"/>
            </p:cNvSpPr>
            <p:nvPr/>
          </p:nvSpPr>
          <p:spPr bwMode="auto">
            <a:xfrm>
              <a:off x="5899" y="951"/>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Line 827">
              <a:extLst>
                <a:ext uri="{FF2B5EF4-FFF2-40B4-BE49-F238E27FC236}">
                  <a16:creationId xmlns:a16="http://schemas.microsoft.com/office/drawing/2014/main" id="{9B3C0782-19AB-4C70-BDCF-558E01EE9AC4}"/>
                </a:ext>
              </a:extLst>
            </p:cNvPr>
            <p:cNvSpPr>
              <a:spLocks noChangeShapeType="1"/>
            </p:cNvSpPr>
            <p:nvPr/>
          </p:nvSpPr>
          <p:spPr bwMode="auto">
            <a:xfrm flipV="1">
              <a:off x="5544" y="95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2" name="Line 828">
              <a:extLst>
                <a:ext uri="{FF2B5EF4-FFF2-40B4-BE49-F238E27FC236}">
                  <a16:creationId xmlns:a16="http://schemas.microsoft.com/office/drawing/2014/main" id="{AFE47F2A-3AC5-4617-87F2-16B7F6C04026}"/>
                </a:ext>
              </a:extLst>
            </p:cNvPr>
            <p:cNvSpPr>
              <a:spLocks noChangeShapeType="1"/>
            </p:cNvSpPr>
            <p:nvPr/>
          </p:nvSpPr>
          <p:spPr bwMode="auto">
            <a:xfrm flipV="1">
              <a:off x="5763" y="95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3" name="Line 829">
              <a:extLst>
                <a:ext uri="{FF2B5EF4-FFF2-40B4-BE49-F238E27FC236}">
                  <a16:creationId xmlns:a16="http://schemas.microsoft.com/office/drawing/2014/main" id="{A6AC60AB-7C70-4A0A-961B-67E85CB2C157}"/>
                </a:ext>
              </a:extLst>
            </p:cNvPr>
            <p:cNvSpPr>
              <a:spLocks noChangeShapeType="1"/>
            </p:cNvSpPr>
            <p:nvPr/>
          </p:nvSpPr>
          <p:spPr bwMode="auto">
            <a:xfrm flipV="1">
              <a:off x="5905" y="95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4" name="Oval 830">
              <a:extLst>
                <a:ext uri="{FF2B5EF4-FFF2-40B4-BE49-F238E27FC236}">
                  <a16:creationId xmlns:a16="http://schemas.microsoft.com/office/drawing/2014/main" id="{5CE669E3-484D-48D2-9107-4B63A18BE4D9}"/>
                </a:ext>
              </a:extLst>
            </p:cNvPr>
            <p:cNvSpPr>
              <a:spLocks noChangeArrowheads="1"/>
            </p:cNvSpPr>
            <p:nvPr/>
          </p:nvSpPr>
          <p:spPr bwMode="auto">
            <a:xfrm>
              <a:off x="4143" y="94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Oval 831">
              <a:extLst>
                <a:ext uri="{FF2B5EF4-FFF2-40B4-BE49-F238E27FC236}">
                  <a16:creationId xmlns:a16="http://schemas.microsoft.com/office/drawing/2014/main" id="{C900BC4A-9F34-4186-B3D3-9A0ACD1A4387}"/>
                </a:ext>
              </a:extLst>
            </p:cNvPr>
            <p:cNvSpPr>
              <a:spLocks noChangeArrowheads="1"/>
            </p:cNvSpPr>
            <p:nvPr/>
          </p:nvSpPr>
          <p:spPr bwMode="auto">
            <a:xfrm>
              <a:off x="4361" y="94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Oval 832">
              <a:extLst>
                <a:ext uri="{FF2B5EF4-FFF2-40B4-BE49-F238E27FC236}">
                  <a16:creationId xmlns:a16="http://schemas.microsoft.com/office/drawing/2014/main" id="{00CC7629-5A0B-4A2E-88F4-15CAE22C997B}"/>
                </a:ext>
              </a:extLst>
            </p:cNvPr>
            <p:cNvSpPr>
              <a:spLocks noChangeArrowheads="1"/>
            </p:cNvSpPr>
            <p:nvPr/>
          </p:nvSpPr>
          <p:spPr bwMode="auto">
            <a:xfrm>
              <a:off x="4503" y="945"/>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Oval 833">
              <a:extLst>
                <a:ext uri="{FF2B5EF4-FFF2-40B4-BE49-F238E27FC236}">
                  <a16:creationId xmlns:a16="http://schemas.microsoft.com/office/drawing/2014/main" id="{A02CD6A1-0BA4-457A-B42C-529EFF61A23C}"/>
                </a:ext>
              </a:extLst>
            </p:cNvPr>
            <p:cNvSpPr>
              <a:spLocks noChangeArrowheads="1"/>
            </p:cNvSpPr>
            <p:nvPr/>
          </p:nvSpPr>
          <p:spPr bwMode="auto">
            <a:xfrm>
              <a:off x="5852" y="94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Oval 834">
              <a:extLst>
                <a:ext uri="{FF2B5EF4-FFF2-40B4-BE49-F238E27FC236}">
                  <a16:creationId xmlns:a16="http://schemas.microsoft.com/office/drawing/2014/main" id="{28CCBBAA-6239-44E8-924E-E360EA388762}"/>
                </a:ext>
              </a:extLst>
            </p:cNvPr>
            <p:cNvSpPr>
              <a:spLocks noChangeArrowheads="1"/>
            </p:cNvSpPr>
            <p:nvPr/>
          </p:nvSpPr>
          <p:spPr bwMode="auto">
            <a:xfrm>
              <a:off x="6181" y="94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Oval 835">
              <a:extLst>
                <a:ext uri="{FF2B5EF4-FFF2-40B4-BE49-F238E27FC236}">
                  <a16:creationId xmlns:a16="http://schemas.microsoft.com/office/drawing/2014/main" id="{3CDDE64B-B001-4F7D-8221-9B7B88853E1F}"/>
                </a:ext>
              </a:extLst>
            </p:cNvPr>
            <p:cNvSpPr>
              <a:spLocks noChangeArrowheads="1"/>
            </p:cNvSpPr>
            <p:nvPr/>
          </p:nvSpPr>
          <p:spPr bwMode="auto">
            <a:xfrm>
              <a:off x="6651" y="94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Line 836">
              <a:extLst>
                <a:ext uri="{FF2B5EF4-FFF2-40B4-BE49-F238E27FC236}">
                  <a16:creationId xmlns:a16="http://schemas.microsoft.com/office/drawing/2014/main" id="{F36DCBF8-8E7F-4616-B98B-7725E51CCA27}"/>
                </a:ext>
              </a:extLst>
            </p:cNvPr>
            <p:cNvSpPr>
              <a:spLocks noChangeShapeType="1"/>
            </p:cNvSpPr>
            <p:nvPr/>
          </p:nvSpPr>
          <p:spPr bwMode="auto">
            <a:xfrm flipV="1">
              <a:off x="4149" y="949"/>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1" name="Line 837">
              <a:extLst>
                <a:ext uri="{FF2B5EF4-FFF2-40B4-BE49-F238E27FC236}">
                  <a16:creationId xmlns:a16="http://schemas.microsoft.com/office/drawing/2014/main" id="{227DB5A5-5F50-403A-AAEB-86BA350B3D6E}"/>
                </a:ext>
              </a:extLst>
            </p:cNvPr>
            <p:cNvSpPr>
              <a:spLocks noChangeShapeType="1"/>
            </p:cNvSpPr>
            <p:nvPr/>
          </p:nvSpPr>
          <p:spPr bwMode="auto">
            <a:xfrm flipV="1">
              <a:off x="4367" y="949"/>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 name="Line 838">
              <a:extLst>
                <a:ext uri="{FF2B5EF4-FFF2-40B4-BE49-F238E27FC236}">
                  <a16:creationId xmlns:a16="http://schemas.microsoft.com/office/drawing/2014/main" id="{084FD2CF-EEFD-4ACC-846F-3B9BC0D55F31}"/>
                </a:ext>
              </a:extLst>
            </p:cNvPr>
            <p:cNvSpPr>
              <a:spLocks noChangeShapeType="1"/>
            </p:cNvSpPr>
            <p:nvPr/>
          </p:nvSpPr>
          <p:spPr bwMode="auto">
            <a:xfrm flipV="1">
              <a:off x="4509" y="949"/>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3" name="Line 839">
              <a:extLst>
                <a:ext uri="{FF2B5EF4-FFF2-40B4-BE49-F238E27FC236}">
                  <a16:creationId xmlns:a16="http://schemas.microsoft.com/office/drawing/2014/main" id="{9832D6D4-6D0A-4D0E-979E-E31E2B087682}"/>
                </a:ext>
              </a:extLst>
            </p:cNvPr>
            <p:cNvSpPr>
              <a:spLocks noChangeShapeType="1"/>
            </p:cNvSpPr>
            <p:nvPr/>
          </p:nvSpPr>
          <p:spPr bwMode="auto">
            <a:xfrm flipV="1">
              <a:off x="5858" y="949"/>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 name="Line 840">
              <a:extLst>
                <a:ext uri="{FF2B5EF4-FFF2-40B4-BE49-F238E27FC236}">
                  <a16:creationId xmlns:a16="http://schemas.microsoft.com/office/drawing/2014/main" id="{F2149D54-7FDF-4CE2-AF1C-A7D7CE4E2C50}"/>
                </a:ext>
              </a:extLst>
            </p:cNvPr>
            <p:cNvSpPr>
              <a:spLocks noChangeShapeType="1"/>
            </p:cNvSpPr>
            <p:nvPr/>
          </p:nvSpPr>
          <p:spPr bwMode="auto">
            <a:xfrm flipV="1">
              <a:off x="6187" y="949"/>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 name="Line 841">
              <a:extLst>
                <a:ext uri="{FF2B5EF4-FFF2-40B4-BE49-F238E27FC236}">
                  <a16:creationId xmlns:a16="http://schemas.microsoft.com/office/drawing/2014/main" id="{791B7525-7C53-4927-BE1B-32AC29C6DA80}"/>
                </a:ext>
              </a:extLst>
            </p:cNvPr>
            <p:cNvSpPr>
              <a:spLocks noChangeShapeType="1"/>
            </p:cNvSpPr>
            <p:nvPr/>
          </p:nvSpPr>
          <p:spPr bwMode="auto">
            <a:xfrm flipV="1">
              <a:off x="6657" y="949"/>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 name="Oval 842">
              <a:extLst>
                <a:ext uri="{FF2B5EF4-FFF2-40B4-BE49-F238E27FC236}">
                  <a16:creationId xmlns:a16="http://schemas.microsoft.com/office/drawing/2014/main" id="{16AD28E6-3E77-4D4E-9F0E-E841C97116F6}"/>
                </a:ext>
              </a:extLst>
            </p:cNvPr>
            <p:cNvSpPr>
              <a:spLocks noChangeArrowheads="1"/>
            </p:cNvSpPr>
            <p:nvPr/>
          </p:nvSpPr>
          <p:spPr bwMode="auto">
            <a:xfrm>
              <a:off x="4457" y="94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Oval 843">
              <a:extLst>
                <a:ext uri="{FF2B5EF4-FFF2-40B4-BE49-F238E27FC236}">
                  <a16:creationId xmlns:a16="http://schemas.microsoft.com/office/drawing/2014/main" id="{0DA707F6-DA40-495C-BA43-5B209F292E19}"/>
                </a:ext>
              </a:extLst>
            </p:cNvPr>
            <p:cNvSpPr>
              <a:spLocks noChangeArrowheads="1"/>
            </p:cNvSpPr>
            <p:nvPr/>
          </p:nvSpPr>
          <p:spPr bwMode="auto">
            <a:xfrm>
              <a:off x="4785" y="940"/>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Oval 844">
              <a:extLst>
                <a:ext uri="{FF2B5EF4-FFF2-40B4-BE49-F238E27FC236}">
                  <a16:creationId xmlns:a16="http://schemas.microsoft.com/office/drawing/2014/main" id="{75B41AD0-C90B-4D0D-A8D3-DF2CFA0D88BE}"/>
                </a:ext>
              </a:extLst>
            </p:cNvPr>
            <p:cNvSpPr>
              <a:spLocks noChangeArrowheads="1"/>
            </p:cNvSpPr>
            <p:nvPr/>
          </p:nvSpPr>
          <p:spPr bwMode="auto">
            <a:xfrm>
              <a:off x="5256" y="94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Line 845">
              <a:extLst>
                <a:ext uri="{FF2B5EF4-FFF2-40B4-BE49-F238E27FC236}">
                  <a16:creationId xmlns:a16="http://schemas.microsoft.com/office/drawing/2014/main" id="{853C7108-5326-46DC-9E39-98B5F659DAB1}"/>
                </a:ext>
              </a:extLst>
            </p:cNvPr>
            <p:cNvSpPr>
              <a:spLocks noChangeShapeType="1"/>
            </p:cNvSpPr>
            <p:nvPr/>
          </p:nvSpPr>
          <p:spPr bwMode="auto">
            <a:xfrm flipV="1">
              <a:off x="4463" y="94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0" name="Line 846">
              <a:extLst>
                <a:ext uri="{FF2B5EF4-FFF2-40B4-BE49-F238E27FC236}">
                  <a16:creationId xmlns:a16="http://schemas.microsoft.com/office/drawing/2014/main" id="{033C77D3-FFC6-4FC0-97E5-55DF88AC0A4E}"/>
                </a:ext>
              </a:extLst>
            </p:cNvPr>
            <p:cNvSpPr>
              <a:spLocks noChangeShapeType="1"/>
            </p:cNvSpPr>
            <p:nvPr/>
          </p:nvSpPr>
          <p:spPr bwMode="auto">
            <a:xfrm flipV="1">
              <a:off x="4791" y="94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 name="Line 847">
              <a:extLst>
                <a:ext uri="{FF2B5EF4-FFF2-40B4-BE49-F238E27FC236}">
                  <a16:creationId xmlns:a16="http://schemas.microsoft.com/office/drawing/2014/main" id="{AF6A9278-314E-425B-B775-40290089AA96}"/>
                </a:ext>
              </a:extLst>
            </p:cNvPr>
            <p:cNvSpPr>
              <a:spLocks noChangeShapeType="1"/>
            </p:cNvSpPr>
            <p:nvPr/>
          </p:nvSpPr>
          <p:spPr bwMode="auto">
            <a:xfrm flipV="1">
              <a:off x="5262" y="94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 name="Oval 848">
              <a:extLst>
                <a:ext uri="{FF2B5EF4-FFF2-40B4-BE49-F238E27FC236}">
                  <a16:creationId xmlns:a16="http://schemas.microsoft.com/office/drawing/2014/main" id="{DA3B7F12-663A-42E6-B064-3456597167CC}"/>
                </a:ext>
              </a:extLst>
            </p:cNvPr>
            <p:cNvSpPr>
              <a:spLocks noChangeArrowheads="1"/>
            </p:cNvSpPr>
            <p:nvPr/>
          </p:nvSpPr>
          <p:spPr bwMode="auto">
            <a:xfrm>
              <a:off x="4220" y="910"/>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Line 849">
              <a:extLst>
                <a:ext uri="{FF2B5EF4-FFF2-40B4-BE49-F238E27FC236}">
                  <a16:creationId xmlns:a16="http://schemas.microsoft.com/office/drawing/2014/main" id="{761E7FC4-5177-477A-BA4C-53FE6FEB6407}"/>
                </a:ext>
              </a:extLst>
            </p:cNvPr>
            <p:cNvSpPr>
              <a:spLocks noChangeShapeType="1"/>
            </p:cNvSpPr>
            <p:nvPr/>
          </p:nvSpPr>
          <p:spPr bwMode="auto">
            <a:xfrm flipV="1">
              <a:off x="4226" y="914"/>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 name="Oval 850">
              <a:extLst>
                <a:ext uri="{FF2B5EF4-FFF2-40B4-BE49-F238E27FC236}">
                  <a16:creationId xmlns:a16="http://schemas.microsoft.com/office/drawing/2014/main" id="{E33E4F05-2BAF-4529-9F32-BC53E946509B}"/>
                </a:ext>
              </a:extLst>
            </p:cNvPr>
            <p:cNvSpPr>
              <a:spLocks noChangeArrowheads="1"/>
            </p:cNvSpPr>
            <p:nvPr/>
          </p:nvSpPr>
          <p:spPr bwMode="auto">
            <a:xfrm>
              <a:off x="6024" y="905"/>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Oval 851">
              <a:extLst>
                <a:ext uri="{FF2B5EF4-FFF2-40B4-BE49-F238E27FC236}">
                  <a16:creationId xmlns:a16="http://schemas.microsoft.com/office/drawing/2014/main" id="{C764866F-92E1-49D4-8F73-7745249561E8}"/>
                </a:ext>
              </a:extLst>
            </p:cNvPr>
            <p:cNvSpPr>
              <a:spLocks noChangeArrowheads="1"/>
            </p:cNvSpPr>
            <p:nvPr/>
          </p:nvSpPr>
          <p:spPr bwMode="auto">
            <a:xfrm>
              <a:off x="6233" y="905"/>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Line 852">
              <a:extLst>
                <a:ext uri="{FF2B5EF4-FFF2-40B4-BE49-F238E27FC236}">
                  <a16:creationId xmlns:a16="http://schemas.microsoft.com/office/drawing/2014/main" id="{D30C6C5A-BF13-4CE8-BF5A-233BA548E721}"/>
                </a:ext>
              </a:extLst>
            </p:cNvPr>
            <p:cNvSpPr>
              <a:spLocks noChangeShapeType="1"/>
            </p:cNvSpPr>
            <p:nvPr/>
          </p:nvSpPr>
          <p:spPr bwMode="auto">
            <a:xfrm flipV="1">
              <a:off x="6030" y="908"/>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7" name="Line 853">
              <a:extLst>
                <a:ext uri="{FF2B5EF4-FFF2-40B4-BE49-F238E27FC236}">
                  <a16:creationId xmlns:a16="http://schemas.microsoft.com/office/drawing/2014/main" id="{1C74400D-DB70-4117-87F1-29155293E6C9}"/>
                </a:ext>
              </a:extLst>
            </p:cNvPr>
            <p:cNvSpPr>
              <a:spLocks noChangeShapeType="1"/>
            </p:cNvSpPr>
            <p:nvPr/>
          </p:nvSpPr>
          <p:spPr bwMode="auto">
            <a:xfrm flipV="1">
              <a:off x="6239" y="908"/>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8" name="Oval 854">
              <a:extLst>
                <a:ext uri="{FF2B5EF4-FFF2-40B4-BE49-F238E27FC236}">
                  <a16:creationId xmlns:a16="http://schemas.microsoft.com/office/drawing/2014/main" id="{E3A52155-C476-4BBE-9D37-E73BC83730B9}"/>
                </a:ext>
              </a:extLst>
            </p:cNvPr>
            <p:cNvSpPr>
              <a:spLocks noChangeArrowheads="1"/>
            </p:cNvSpPr>
            <p:nvPr/>
          </p:nvSpPr>
          <p:spPr bwMode="auto">
            <a:xfrm>
              <a:off x="5307" y="887"/>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Line 855">
              <a:extLst>
                <a:ext uri="{FF2B5EF4-FFF2-40B4-BE49-F238E27FC236}">
                  <a16:creationId xmlns:a16="http://schemas.microsoft.com/office/drawing/2014/main" id="{E503ABEF-C242-48D5-BC8D-B1DEB7D1D156}"/>
                </a:ext>
              </a:extLst>
            </p:cNvPr>
            <p:cNvSpPr>
              <a:spLocks noChangeShapeType="1"/>
            </p:cNvSpPr>
            <p:nvPr/>
          </p:nvSpPr>
          <p:spPr bwMode="auto">
            <a:xfrm flipV="1">
              <a:off x="5313" y="89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0" name="Oval 856">
              <a:extLst>
                <a:ext uri="{FF2B5EF4-FFF2-40B4-BE49-F238E27FC236}">
                  <a16:creationId xmlns:a16="http://schemas.microsoft.com/office/drawing/2014/main" id="{B2C1F133-F3BE-47A7-B51C-432E4A559580}"/>
                </a:ext>
              </a:extLst>
            </p:cNvPr>
            <p:cNvSpPr>
              <a:spLocks noChangeArrowheads="1"/>
            </p:cNvSpPr>
            <p:nvPr/>
          </p:nvSpPr>
          <p:spPr bwMode="auto">
            <a:xfrm>
              <a:off x="4652" y="87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Line 857">
              <a:extLst>
                <a:ext uri="{FF2B5EF4-FFF2-40B4-BE49-F238E27FC236}">
                  <a16:creationId xmlns:a16="http://schemas.microsoft.com/office/drawing/2014/main" id="{074A1672-6D59-4CE5-911B-6B9BDAFDEB28}"/>
                </a:ext>
              </a:extLst>
            </p:cNvPr>
            <p:cNvSpPr>
              <a:spLocks noChangeShapeType="1"/>
            </p:cNvSpPr>
            <p:nvPr/>
          </p:nvSpPr>
          <p:spPr bwMode="auto">
            <a:xfrm flipV="1">
              <a:off x="4658" y="87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2" name="Oval 858">
              <a:extLst>
                <a:ext uri="{FF2B5EF4-FFF2-40B4-BE49-F238E27FC236}">
                  <a16:creationId xmlns:a16="http://schemas.microsoft.com/office/drawing/2014/main" id="{064AD9D7-8578-4F22-8685-3353965400B3}"/>
                </a:ext>
              </a:extLst>
            </p:cNvPr>
            <p:cNvSpPr>
              <a:spLocks noChangeArrowheads="1"/>
            </p:cNvSpPr>
            <p:nvPr/>
          </p:nvSpPr>
          <p:spPr bwMode="auto">
            <a:xfrm>
              <a:off x="4368" y="870"/>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Line 859">
              <a:extLst>
                <a:ext uri="{FF2B5EF4-FFF2-40B4-BE49-F238E27FC236}">
                  <a16:creationId xmlns:a16="http://schemas.microsoft.com/office/drawing/2014/main" id="{8A2FB10E-BF47-45AA-A801-F8125CA4D318}"/>
                </a:ext>
              </a:extLst>
            </p:cNvPr>
            <p:cNvSpPr>
              <a:spLocks noChangeShapeType="1"/>
            </p:cNvSpPr>
            <p:nvPr/>
          </p:nvSpPr>
          <p:spPr bwMode="auto">
            <a:xfrm flipV="1">
              <a:off x="4375" y="87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4" name="Oval 860">
              <a:extLst>
                <a:ext uri="{FF2B5EF4-FFF2-40B4-BE49-F238E27FC236}">
                  <a16:creationId xmlns:a16="http://schemas.microsoft.com/office/drawing/2014/main" id="{896DE8AB-462C-44FE-9407-697029305609}"/>
                </a:ext>
              </a:extLst>
            </p:cNvPr>
            <p:cNvSpPr>
              <a:spLocks noChangeArrowheads="1"/>
            </p:cNvSpPr>
            <p:nvPr/>
          </p:nvSpPr>
          <p:spPr bwMode="auto">
            <a:xfrm>
              <a:off x="6707" y="864"/>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Line 861">
              <a:extLst>
                <a:ext uri="{FF2B5EF4-FFF2-40B4-BE49-F238E27FC236}">
                  <a16:creationId xmlns:a16="http://schemas.microsoft.com/office/drawing/2014/main" id="{BB2CF8CE-3959-49DD-8827-FA9E69BD95E0}"/>
                </a:ext>
              </a:extLst>
            </p:cNvPr>
            <p:cNvSpPr>
              <a:spLocks noChangeShapeType="1"/>
            </p:cNvSpPr>
            <p:nvPr/>
          </p:nvSpPr>
          <p:spPr bwMode="auto">
            <a:xfrm flipV="1">
              <a:off x="6713" y="867"/>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 name="Oval 862">
              <a:extLst>
                <a:ext uri="{FF2B5EF4-FFF2-40B4-BE49-F238E27FC236}">
                  <a16:creationId xmlns:a16="http://schemas.microsoft.com/office/drawing/2014/main" id="{9A3482FC-B5D2-4007-B8B4-985E75751844}"/>
                </a:ext>
              </a:extLst>
            </p:cNvPr>
            <p:cNvSpPr>
              <a:spLocks noChangeArrowheads="1"/>
            </p:cNvSpPr>
            <p:nvPr/>
          </p:nvSpPr>
          <p:spPr bwMode="auto">
            <a:xfrm>
              <a:off x="5743" y="847"/>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Oval 863">
              <a:extLst>
                <a:ext uri="{FF2B5EF4-FFF2-40B4-BE49-F238E27FC236}">
                  <a16:creationId xmlns:a16="http://schemas.microsoft.com/office/drawing/2014/main" id="{2AF16D52-E8EA-4667-BC19-2445DFCA8C07}"/>
                </a:ext>
              </a:extLst>
            </p:cNvPr>
            <p:cNvSpPr>
              <a:spLocks noChangeArrowheads="1"/>
            </p:cNvSpPr>
            <p:nvPr/>
          </p:nvSpPr>
          <p:spPr bwMode="auto">
            <a:xfrm>
              <a:off x="5998" y="847"/>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Line 864">
              <a:extLst>
                <a:ext uri="{FF2B5EF4-FFF2-40B4-BE49-F238E27FC236}">
                  <a16:creationId xmlns:a16="http://schemas.microsoft.com/office/drawing/2014/main" id="{0E081998-173C-46CD-981B-7FF3DC4DA1B3}"/>
                </a:ext>
              </a:extLst>
            </p:cNvPr>
            <p:cNvSpPr>
              <a:spLocks noChangeShapeType="1"/>
            </p:cNvSpPr>
            <p:nvPr/>
          </p:nvSpPr>
          <p:spPr bwMode="auto">
            <a:xfrm flipV="1">
              <a:off x="5749" y="85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9" name="Line 865">
              <a:extLst>
                <a:ext uri="{FF2B5EF4-FFF2-40B4-BE49-F238E27FC236}">
                  <a16:creationId xmlns:a16="http://schemas.microsoft.com/office/drawing/2014/main" id="{0E0306D7-A59E-4C9A-8E13-450D60CF44D7}"/>
                </a:ext>
              </a:extLst>
            </p:cNvPr>
            <p:cNvSpPr>
              <a:spLocks noChangeShapeType="1"/>
            </p:cNvSpPr>
            <p:nvPr/>
          </p:nvSpPr>
          <p:spPr bwMode="auto">
            <a:xfrm flipV="1">
              <a:off x="6004" y="85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0" name="Oval 866">
              <a:extLst>
                <a:ext uri="{FF2B5EF4-FFF2-40B4-BE49-F238E27FC236}">
                  <a16:creationId xmlns:a16="http://schemas.microsoft.com/office/drawing/2014/main" id="{C333579F-559C-4477-A9B9-31FF310AB205}"/>
                </a:ext>
              </a:extLst>
            </p:cNvPr>
            <p:cNvSpPr>
              <a:spLocks noChangeArrowheads="1"/>
            </p:cNvSpPr>
            <p:nvPr/>
          </p:nvSpPr>
          <p:spPr bwMode="auto">
            <a:xfrm>
              <a:off x="4609" y="812"/>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Oval 867">
              <a:extLst>
                <a:ext uri="{FF2B5EF4-FFF2-40B4-BE49-F238E27FC236}">
                  <a16:creationId xmlns:a16="http://schemas.microsoft.com/office/drawing/2014/main" id="{BB24CC36-AD80-429F-A772-096C34CEC7AB}"/>
                </a:ext>
              </a:extLst>
            </p:cNvPr>
            <p:cNvSpPr>
              <a:spLocks noChangeArrowheads="1"/>
            </p:cNvSpPr>
            <p:nvPr/>
          </p:nvSpPr>
          <p:spPr bwMode="auto">
            <a:xfrm>
              <a:off x="5052" y="812"/>
              <a:ext cx="11"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Oval 868">
              <a:extLst>
                <a:ext uri="{FF2B5EF4-FFF2-40B4-BE49-F238E27FC236}">
                  <a16:creationId xmlns:a16="http://schemas.microsoft.com/office/drawing/2014/main" id="{D3DC80A1-CE98-49FF-A0C4-B52CE490BB06}"/>
                </a:ext>
              </a:extLst>
            </p:cNvPr>
            <p:cNvSpPr>
              <a:spLocks noChangeArrowheads="1"/>
            </p:cNvSpPr>
            <p:nvPr/>
          </p:nvSpPr>
          <p:spPr bwMode="auto">
            <a:xfrm>
              <a:off x="5108" y="812"/>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Oval 869">
              <a:extLst>
                <a:ext uri="{FF2B5EF4-FFF2-40B4-BE49-F238E27FC236}">
                  <a16:creationId xmlns:a16="http://schemas.microsoft.com/office/drawing/2014/main" id="{31D91044-670E-47D3-8106-4F14F8B38F26}"/>
                </a:ext>
              </a:extLst>
            </p:cNvPr>
            <p:cNvSpPr>
              <a:spLocks noChangeArrowheads="1"/>
            </p:cNvSpPr>
            <p:nvPr/>
          </p:nvSpPr>
          <p:spPr bwMode="auto">
            <a:xfrm>
              <a:off x="5915" y="812"/>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Line 870">
              <a:extLst>
                <a:ext uri="{FF2B5EF4-FFF2-40B4-BE49-F238E27FC236}">
                  <a16:creationId xmlns:a16="http://schemas.microsoft.com/office/drawing/2014/main" id="{7EEF6D43-910E-46B8-B598-F6296B611F38}"/>
                </a:ext>
              </a:extLst>
            </p:cNvPr>
            <p:cNvSpPr>
              <a:spLocks noChangeShapeType="1"/>
            </p:cNvSpPr>
            <p:nvPr/>
          </p:nvSpPr>
          <p:spPr bwMode="auto">
            <a:xfrm flipV="1">
              <a:off x="4615" y="816"/>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5" name="Line 871">
              <a:extLst>
                <a:ext uri="{FF2B5EF4-FFF2-40B4-BE49-F238E27FC236}">
                  <a16:creationId xmlns:a16="http://schemas.microsoft.com/office/drawing/2014/main" id="{0D07CB94-DEA4-49DB-B4EE-3B3F337D0DDC}"/>
                </a:ext>
              </a:extLst>
            </p:cNvPr>
            <p:cNvSpPr>
              <a:spLocks noChangeShapeType="1"/>
            </p:cNvSpPr>
            <p:nvPr/>
          </p:nvSpPr>
          <p:spPr bwMode="auto">
            <a:xfrm flipV="1">
              <a:off x="5058" y="816"/>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6" name="Line 872">
              <a:extLst>
                <a:ext uri="{FF2B5EF4-FFF2-40B4-BE49-F238E27FC236}">
                  <a16:creationId xmlns:a16="http://schemas.microsoft.com/office/drawing/2014/main" id="{51801E8D-A2D5-49C1-B6C3-5CDBACDBA193}"/>
                </a:ext>
              </a:extLst>
            </p:cNvPr>
            <p:cNvSpPr>
              <a:spLocks noChangeShapeType="1"/>
            </p:cNvSpPr>
            <p:nvPr/>
          </p:nvSpPr>
          <p:spPr bwMode="auto">
            <a:xfrm flipV="1">
              <a:off x="5114" y="816"/>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7" name="Line 873">
              <a:extLst>
                <a:ext uri="{FF2B5EF4-FFF2-40B4-BE49-F238E27FC236}">
                  <a16:creationId xmlns:a16="http://schemas.microsoft.com/office/drawing/2014/main" id="{EFB06CA2-6256-4B48-9D30-9A86BA96A83C}"/>
                </a:ext>
              </a:extLst>
            </p:cNvPr>
            <p:cNvSpPr>
              <a:spLocks noChangeShapeType="1"/>
            </p:cNvSpPr>
            <p:nvPr/>
          </p:nvSpPr>
          <p:spPr bwMode="auto">
            <a:xfrm flipV="1">
              <a:off x="5922" y="816"/>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 name="Oval 874">
              <a:extLst>
                <a:ext uri="{FF2B5EF4-FFF2-40B4-BE49-F238E27FC236}">
                  <a16:creationId xmlns:a16="http://schemas.microsoft.com/office/drawing/2014/main" id="{C22CF9BB-D9EE-428A-8D0C-545E7C9AFA47}"/>
                </a:ext>
              </a:extLst>
            </p:cNvPr>
            <p:cNvSpPr>
              <a:spLocks noChangeArrowheads="1"/>
            </p:cNvSpPr>
            <p:nvPr/>
          </p:nvSpPr>
          <p:spPr bwMode="auto">
            <a:xfrm>
              <a:off x="4171" y="806"/>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Line 875">
              <a:extLst>
                <a:ext uri="{FF2B5EF4-FFF2-40B4-BE49-F238E27FC236}">
                  <a16:creationId xmlns:a16="http://schemas.microsoft.com/office/drawing/2014/main" id="{0345AE34-43C2-4BFD-8B75-5EA61CB93126}"/>
                </a:ext>
              </a:extLst>
            </p:cNvPr>
            <p:cNvSpPr>
              <a:spLocks noChangeShapeType="1"/>
            </p:cNvSpPr>
            <p:nvPr/>
          </p:nvSpPr>
          <p:spPr bwMode="auto">
            <a:xfrm flipV="1">
              <a:off x="4177" y="81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 name="Oval 876">
              <a:extLst>
                <a:ext uri="{FF2B5EF4-FFF2-40B4-BE49-F238E27FC236}">
                  <a16:creationId xmlns:a16="http://schemas.microsoft.com/office/drawing/2014/main" id="{1A4B36EB-B185-4A7A-A970-996C8B748AD6}"/>
                </a:ext>
              </a:extLst>
            </p:cNvPr>
            <p:cNvSpPr>
              <a:spLocks noChangeArrowheads="1"/>
            </p:cNvSpPr>
            <p:nvPr/>
          </p:nvSpPr>
          <p:spPr bwMode="auto">
            <a:xfrm>
              <a:off x="5122" y="760"/>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Line 877">
              <a:extLst>
                <a:ext uri="{FF2B5EF4-FFF2-40B4-BE49-F238E27FC236}">
                  <a16:creationId xmlns:a16="http://schemas.microsoft.com/office/drawing/2014/main" id="{633EB982-D2FE-45FF-8470-FD77EB50BFD8}"/>
                </a:ext>
              </a:extLst>
            </p:cNvPr>
            <p:cNvSpPr>
              <a:spLocks noChangeShapeType="1"/>
            </p:cNvSpPr>
            <p:nvPr/>
          </p:nvSpPr>
          <p:spPr bwMode="auto">
            <a:xfrm flipV="1">
              <a:off x="5129" y="764"/>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 name="Oval 878">
              <a:extLst>
                <a:ext uri="{FF2B5EF4-FFF2-40B4-BE49-F238E27FC236}">
                  <a16:creationId xmlns:a16="http://schemas.microsoft.com/office/drawing/2014/main" id="{B6D45F4B-1E2C-434A-AE44-FB5A11B1A0EE}"/>
                </a:ext>
              </a:extLst>
            </p:cNvPr>
            <p:cNvSpPr>
              <a:spLocks noChangeArrowheads="1"/>
            </p:cNvSpPr>
            <p:nvPr/>
          </p:nvSpPr>
          <p:spPr bwMode="auto">
            <a:xfrm>
              <a:off x="6284" y="754"/>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Line 879">
              <a:extLst>
                <a:ext uri="{FF2B5EF4-FFF2-40B4-BE49-F238E27FC236}">
                  <a16:creationId xmlns:a16="http://schemas.microsoft.com/office/drawing/2014/main" id="{44D6E0F7-9390-4ADA-9185-1E398E7E3341}"/>
                </a:ext>
              </a:extLst>
            </p:cNvPr>
            <p:cNvSpPr>
              <a:spLocks noChangeShapeType="1"/>
            </p:cNvSpPr>
            <p:nvPr/>
          </p:nvSpPr>
          <p:spPr bwMode="auto">
            <a:xfrm flipV="1">
              <a:off x="6290" y="758"/>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 name="Oval 880">
              <a:extLst>
                <a:ext uri="{FF2B5EF4-FFF2-40B4-BE49-F238E27FC236}">
                  <a16:creationId xmlns:a16="http://schemas.microsoft.com/office/drawing/2014/main" id="{329071F0-AC24-4D62-8F37-C27A84E267B6}"/>
                </a:ext>
              </a:extLst>
            </p:cNvPr>
            <p:cNvSpPr>
              <a:spLocks noChangeArrowheads="1"/>
            </p:cNvSpPr>
            <p:nvPr/>
          </p:nvSpPr>
          <p:spPr bwMode="auto">
            <a:xfrm>
              <a:off x="4028" y="731"/>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Oval 881">
              <a:extLst>
                <a:ext uri="{FF2B5EF4-FFF2-40B4-BE49-F238E27FC236}">
                  <a16:creationId xmlns:a16="http://schemas.microsoft.com/office/drawing/2014/main" id="{96F76550-3107-4407-BACC-6C4EF70D272A}"/>
                </a:ext>
              </a:extLst>
            </p:cNvPr>
            <p:cNvSpPr>
              <a:spLocks noChangeArrowheads="1"/>
            </p:cNvSpPr>
            <p:nvPr/>
          </p:nvSpPr>
          <p:spPr bwMode="auto">
            <a:xfrm>
              <a:off x="4161" y="731"/>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Oval 882">
              <a:extLst>
                <a:ext uri="{FF2B5EF4-FFF2-40B4-BE49-F238E27FC236}">
                  <a16:creationId xmlns:a16="http://schemas.microsoft.com/office/drawing/2014/main" id="{E37DA126-D0A8-4D40-A918-38DA0D87F64A}"/>
                </a:ext>
              </a:extLst>
            </p:cNvPr>
            <p:cNvSpPr>
              <a:spLocks noChangeArrowheads="1"/>
            </p:cNvSpPr>
            <p:nvPr/>
          </p:nvSpPr>
          <p:spPr bwMode="auto">
            <a:xfrm>
              <a:off x="4206" y="731"/>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Oval 883">
              <a:extLst>
                <a:ext uri="{FF2B5EF4-FFF2-40B4-BE49-F238E27FC236}">
                  <a16:creationId xmlns:a16="http://schemas.microsoft.com/office/drawing/2014/main" id="{70BC7AF1-F289-4E8E-BE77-1D8342151A15}"/>
                </a:ext>
              </a:extLst>
            </p:cNvPr>
            <p:cNvSpPr>
              <a:spLocks noChangeArrowheads="1"/>
            </p:cNvSpPr>
            <p:nvPr/>
          </p:nvSpPr>
          <p:spPr bwMode="auto">
            <a:xfrm>
              <a:off x="4280" y="731"/>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Oval 884">
              <a:extLst>
                <a:ext uri="{FF2B5EF4-FFF2-40B4-BE49-F238E27FC236}">
                  <a16:creationId xmlns:a16="http://schemas.microsoft.com/office/drawing/2014/main" id="{2A12C735-E97C-42BF-88D3-D13F7D454C4B}"/>
                </a:ext>
              </a:extLst>
            </p:cNvPr>
            <p:cNvSpPr>
              <a:spLocks noChangeArrowheads="1"/>
            </p:cNvSpPr>
            <p:nvPr/>
          </p:nvSpPr>
          <p:spPr bwMode="auto">
            <a:xfrm>
              <a:off x="4337" y="731"/>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Oval 885">
              <a:extLst>
                <a:ext uri="{FF2B5EF4-FFF2-40B4-BE49-F238E27FC236}">
                  <a16:creationId xmlns:a16="http://schemas.microsoft.com/office/drawing/2014/main" id="{AC02B864-95D5-4960-B395-9D5EA2A3A1B3}"/>
                </a:ext>
              </a:extLst>
            </p:cNvPr>
            <p:cNvSpPr>
              <a:spLocks noChangeArrowheads="1"/>
            </p:cNvSpPr>
            <p:nvPr/>
          </p:nvSpPr>
          <p:spPr bwMode="auto">
            <a:xfrm>
              <a:off x="4452" y="731"/>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Oval 886">
              <a:extLst>
                <a:ext uri="{FF2B5EF4-FFF2-40B4-BE49-F238E27FC236}">
                  <a16:creationId xmlns:a16="http://schemas.microsoft.com/office/drawing/2014/main" id="{1DC310AC-AC47-431B-A64E-74FB5476A985}"/>
                </a:ext>
              </a:extLst>
            </p:cNvPr>
            <p:cNvSpPr>
              <a:spLocks noChangeArrowheads="1"/>
            </p:cNvSpPr>
            <p:nvPr/>
          </p:nvSpPr>
          <p:spPr bwMode="auto">
            <a:xfrm>
              <a:off x="4611" y="731"/>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Oval 887">
              <a:extLst>
                <a:ext uri="{FF2B5EF4-FFF2-40B4-BE49-F238E27FC236}">
                  <a16:creationId xmlns:a16="http://schemas.microsoft.com/office/drawing/2014/main" id="{A29FDE37-3111-4671-9A5F-1D81BFCDD655}"/>
                </a:ext>
              </a:extLst>
            </p:cNvPr>
            <p:cNvSpPr>
              <a:spLocks noChangeArrowheads="1"/>
            </p:cNvSpPr>
            <p:nvPr/>
          </p:nvSpPr>
          <p:spPr bwMode="auto">
            <a:xfrm>
              <a:off x="4723" y="731"/>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Line 888">
              <a:extLst>
                <a:ext uri="{FF2B5EF4-FFF2-40B4-BE49-F238E27FC236}">
                  <a16:creationId xmlns:a16="http://schemas.microsoft.com/office/drawing/2014/main" id="{24198EE3-3671-409B-8978-C60AE651B6DD}"/>
                </a:ext>
              </a:extLst>
            </p:cNvPr>
            <p:cNvSpPr>
              <a:spLocks noChangeShapeType="1"/>
            </p:cNvSpPr>
            <p:nvPr/>
          </p:nvSpPr>
          <p:spPr bwMode="auto">
            <a:xfrm flipV="1">
              <a:off x="4034" y="73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3" name="Line 889">
              <a:extLst>
                <a:ext uri="{FF2B5EF4-FFF2-40B4-BE49-F238E27FC236}">
                  <a16:creationId xmlns:a16="http://schemas.microsoft.com/office/drawing/2014/main" id="{CB5ED7FE-A835-4AF6-92BE-EB97C81CEB88}"/>
                </a:ext>
              </a:extLst>
            </p:cNvPr>
            <p:cNvSpPr>
              <a:spLocks noChangeShapeType="1"/>
            </p:cNvSpPr>
            <p:nvPr/>
          </p:nvSpPr>
          <p:spPr bwMode="auto">
            <a:xfrm flipV="1">
              <a:off x="4167" y="73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4" name="Line 890">
              <a:extLst>
                <a:ext uri="{FF2B5EF4-FFF2-40B4-BE49-F238E27FC236}">
                  <a16:creationId xmlns:a16="http://schemas.microsoft.com/office/drawing/2014/main" id="{5733132F-10A4-4F02-9565-E6948A9A4896}"/>
                </a:ext>
              </a:extLst>
            </p:cNvPr>
            <p:cNvSpPr>
              <a:spLocks noChangeShapeType="1"/>
            </p:cNvSpPr>
            <p:nvPr/>
          </p:nvSpPr>
          <p:spPr bwMode="auto">
            <a:xfrm flipV="1">
              <a:off x="4212" y="73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5" name="Line 891">
              <a:extLst>
                <a:ext uri="{FF2B5EF4-FFF2-40B4-BE49-F238E27FC236}">
                  <a16:creationId xmlns:a16="http://schemas.microsoft.com/office/drawing/2014/main" id="{CC655710-D117-4831-8D52-27E43A5DE09D}"/>
                </a:ext>
              </a:extLst>
            </p:cNvPr>
            <p:cNvSpPr>
              <a:spLocks noChangeShapeType="1"/>
            </p:cNvSpPr>
            <p:nvPr/>
          </p:nvSpPr>
          <p:spPr bwMode="auto">
            <a:xfrm flipV="1">
              <a:off x="4286" y="73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6" name="Line 892">
              <a:extLst>
                <a:ext uri="{FF2B5EF4-FFF2-40B4-BE49-F238E27FC236}">
                  <a16:creationId xmlns:a16="http://schemas.microsoft.com/office/drawing/2014/main" id="{63E0A300-5496-4E4E-9959-833B0B7D77DC}"/>
                </a:ext>
              </a:extLst>
            </p:cNvPr>
            <p:cNvSpPr>
              <a:spLocks noChangeShapeType="1"/>
            </p:cNvSpPr>
            <p:nvPr/>
          </p:nvSpPr>
          <p:spPr bwMode="auto">
            <a:xfrm flipV="1">
              <a:off x="4343" y="73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7" name="Line 893">
              <a:extLst>
                <a:ext uri="{FF2B5EF4-FFF2-40B4-BE49-F238E27FC236}">
                  <a16:creationId xmlns:a16="http://schemas.microsoft.com/office/drawing/2014/main" id="{5A9FD89F-8B78-4846-B1FD-6CA6EFC571A9}"/>
                </a:ext>
              </a:extLst>
            </p:cNvPr>
            <p:cNvSpPr>
              <a:spLocks noChangeShapeType="1"/>
            </p:cNvSpPr>
            <p:nvPr/>
          </p:nvSpPr>
          <p:spPr bwMode="auto">
            <a:xfrm flipV="1">
              <a:off x="4458" y="73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8" name="Line 894">
              <a:extLst>
                <a:ext uri="{FF2B5EF4-FFF2-40B4-BE49-F238E27FC236}">
                  <a16:creationId xmlns:a16="http://schemas.microsoft.com/office/drawing/2014/main" id="{A5B12BF9-43A4-42AD-9987-0D33AC5F90A9}"/>
                </a:ext>
              </a:extLst>
            </p:cNvPr>
            <p:cNvSpPr>
              <a:spLocks noChangeShapeType="1"/>
            </p:cNvSpPr>
            <p:nvPr/>
          </p:nvSpPr>
          <p:spPr bwMode="auto">
            <a:xfrm flipV="1">
              <a:off x="4617" y="73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9" name="Line 895">
              <a:extLst>
                <a:ext uri="{FF2B5EF4-FFF2-40B4-BE49-F238E27FC236}">
                  <a16:creationId xmlns:a16="http://schemas.microsoft.com/office/drawing/2014/main" id="{9794B9B1-228D-4E67-AE73-44E6E28614B2}"/>
                </a:ext>
              </a:extLst>
            </p:cNvPr>
            <p:cNvSpPr>
              <a:spLocks noChangeShapeType="1"/>
            </p:cNvSpPr>
            <p:nvPr/>
          </p:nvSpPr>
          <p:spPr bwMode="auto">
            <a:xfrm flipV="1">
              <a:off x="4730" y="73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0" name="Oval 896">
              <a:extLst>
                <a:ext uri="{FF2B5EF4-FFF2-40B4-BE49-F238E27FC236}">
                  <a16:creationId xmlns:a16="http://schemas.microsoft.com/office/drawing/2014/main" id="{E0621050-B54F-4FC0-B887-56EF6DC4F893}"/>
                </a:ext>
              </a:extLst>
            </p:cNvPr>
            <p:cNvSpPr>
              <a:spLocks noChangeArrowheads="1"/>
            </p:cNvSpPr>
            <p:nvPr/>
          </p:nvSpPr>
          <p:spPr bwMode="auto">
            <a:xfrm>
              <a:off x="5931" y="720"/>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Oval 897">
              <a:extLst>
                <a:ext uri="{FF2B5EF4-FFF2-40B4-BE49-F238E27FC236}">
                  <a16:creationId xmlns:a16="http://schemas.microsoft.com/office/drawing/2014/main" id="{CCD078DD-2875-4A62-B18E-DF995B5D224A}"/>
                </a:ext>
              </a:extLst>
            </p:cNvPr>
            <p:cNvSpPr>
              <a:spLocks noChangeArrowheads="1"/>
            </p:cNvSpPr>
            <p:nvPr/>
          </p:nvSpPr>
          <p:spPr bwMode="auto">
            <a:xfrm>
              <a:off x="6015" y="72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Oval 898">
              <a:extLst>
                <a:ext uri="{FF2B5EF4-FFF2-40B4-BE49-F238E27FC236}">
                  <a16:creationId xmlns:a16="http://schemas.microsoft.com/office/drawing/2014/main" id="{75FB82A8-A3BE-4E8A-B1F7-1023D402AD05}"/>
                </a:ext>
              </a:extLst>
            </p:cNvPr>
            <p:cNvSpPr>
              <a:spLocks noChangeArrowheads="1"/>
            </p:cNvSpPr>
            <p:nvPr/>
          </p:nvSpPr>
          <p:spPr bwMode="auto">
            <a:xfrm>
              <a:off x="6036" y="72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3" name="Oval 899">
              <a:extLst>
                <a:ext uri="{FF2B5EF4-FFF2-40B4-BE49-F238E27FC236}">
                  <a16:creationId xmlns:a16="http://schemas.microsoft.com/office/drawing/2014/main" id="{0188E169-0DA3-4176-93DE-7B6C60596FE6}"/>
                </a:ext>
              </a:extLst>
            </p:cNvPr>
            <p:cNvSpPr>
              <a:spLocks noChangeArrowheads="1"/>
            </p:cNvSpPr>
            <p:nvPr/>
          </p:nvSpPr>
          <p:spPr bwMode="auto">
            <a:xfrm>
              <a:off x="6249" y="72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Oval 900">
              <a:extLst>
                <a:ext uri="{FF2B5EF4-FFF2-40B4-BE49-F238E27FC236}">
                  <a16:creationId xmlns:a16="http://schemas.microsoft.com/office/drawing/2014/main" id="{D68A1636-2404-4034-B6E3-CAFD798FF808}"/>
                </a:ext>
              </a:extLst>
            </p:cNvPr>
            <p:cNvSpPr>
              <a:spLocks noChangeArrowheads="1"/>
            </p:cNvSpPr>
            <p:nvPr/>
          </p:nvSpPr>
          <p:spPr bwMode="auto">
            <a:xfrm>
              <a:off x="6347" y="72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Line 901">
              <a:extLst>
                <a:ext uri="{FF2B5EF4-FFF2-40B4-BE49-F238E27FC236}">
                  <a16:creationId xmlns:a16="http://schemas.microsoft.com/office/drawing/2014/main" id="{1896AD12-A77B-4C0E-8F19-B74408DA349A}"/>
                </a:ext>
              </a:extLst>
            </p:cNvPr>
            <p:cNvSpPr>
              <a:spLocks noChangeShapeType="1"/>
            </p:cNvSpPr>
            <p:nvPr/>
          </p:nvSpPr>
          <p:spPr bwMode="auto">
            <a:xfrm flipV="1">
              <a:off x="5938" y="72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6" name="Line 902">
              <a:extLst>
                <a:ext uri="{FF2B5EF4-FFF2-40B4-BE49-F238E27FC236}">
                  <a16:creationId xmlns:a16="http://schemas.microsoft.com/office/drawing/2014/main" id="{4F869467-05EB-46F2-85ED-7CF62FA8B0D9}"/>
                </a:ext>
              </a:extLst>
            </p:cNvPr>
            <p:cNvSpPr>
              <a:spLocks noChangeShapeType="1"/>
            </p:cNvSpPr>
            <p:nvPr/>
          </p:nvSpPr>
          <p:spPr bwMode="auto">
            <a:xfrm flipV="1">
              <a:off x="6021" y="72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7" name="Line 903">
              <a:extLst>
                <a:ext uri="{FF2B5EF4-FFF2-40B4-BE49-F238E27FC236}">
                  <a16:creationId xmlns:a16="http://schemas.microsoft.com/office/drawing/2014/main" id="{FF852DC5-BC9C-4253-81ED-F281A9A40016}"/>
                </a:ext>
              </a:extLst>
            </p:cNvPr>
            <p:cNvSpPr>
              <a:spLocks noChangeShapeType="1"/>
            </p:cNvSpPr>
            <p:nvPr/>
          </p:nvSpPr>
          <p:spPr bwMode="auto">
            <a:xfrm flipV="1">
              <a:off x="6042" y="72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8" name="Line 904">
              <a:extLst>
                <a:ext uri="{FF2B5EF4-FFF2-40B4-BE49-F238E27FC236}">
                  <a16:creationId xmlns:a16="http://schemas.microsoft.com/office/drawing/2014/main" id="{672A0943-D16F-4CBD-A980-71FA4B7F600D}"/>
                </a:ext>
              </a:extLst>
            </p:cNvPr>
            <p:cNvSpPr>
              <a:spLocks noChangeShapeType="1"/>
            </p:cNvSpPr>
            <p:nvPr/>
          </p:nvSpPr>
          <p:spPr bwMode="auto">
            <a:xfrm flipV="1">
              <a:off x="6255" y="72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9" name="Line 905">
              <a:extLst>
                <a:ext uri="{FF2B5EF4-FFF2-40B4-BE49-F238E27FC236}">
                  <a16:creationId xmlns:a16="http://schemas.microsoft.com/office/drawing/2014/main" id="{FE5A0112-55D9-4504-AE93-ED6EAE7D46A2}"/>
                </a:ext>
              </a:extLst>
            </p:cNvPr>
            <p:cNvSpPr>
              <a:spLocks noChangeShapeType="1"/>
            </p:cNvSpPr>
            <p:nvPr/>
          </p:nvSpPr>
          <p:spPr bwMode="auto">
            <a:xfrm flipV="1">
              <a:off x="6353" y="72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0" name="Oval 906">
              <a:extLst>
                <a:ext uri="{FF2B5EF4-FFF2-40B4-BE49-F238E27FC236}">
                  <a16:creationId xmlns:a16="http://schemas.microsoft.com/office/drawing/2014/main" id="{7A1129A9-9788-45E2-997E-F716783A1F0D}"/>
                </a:ext>
              </a:extLst>
            </p:cNvPr>
            <p:cNvSpPr>
              <a:spLocks noChangeArrowheads="1"/>
            </p:cNvSpPr>
            <p:nvPr/>
          </p:nvSpPr>
          <p:spPr bwMode="auto">
            <a:xfrm>
              <a:off x="6457" y="70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Line 907">
              <a:extLst>
                <a:ext uri="{FF2B5EF4-FFF2-40B4-BE49-F238E27FC236}">
                  <a16:creationId xmlns:a16="http://schemas.microsoft.com/office/drawing/2014/main" id="{ABFDD240-408B-4982-8623-62CFC89E131E}"/>
                </a:ext>
              </a:extLst>
            </p:cNvPr>
            <p:cNvSpPr>
              <a:spLocks noChangeShapeType="1"/>
            </p:cNvSpPr>
            <p:nvPr/>
          </p:nvSpPr>
          <p:spPr bwMode="auto">
            <a:xfrm flipV="1">
              <a:off x="6463" y="71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2" name="Oval 908">
              <a:extLst>
                <a:ext uri="{FF2B5EF4-FFF2-40B4-BE49-F238E27FC236}">
                  <a16:creationId xmlns:a16="http://schemas.microsoft.com/office/drawing/2014/main" id="{6A647231-D0D8-453E-8F2F-660BFFA854F3}"/>
                </a:ext>
              </a:extLst>
            </p:cNvPr>
            <p:cNvSpPr>
              <a:spLocks noChangeArrowheads="1"/>
            </p:cNvSpPr>
            <p:nvPr/>
          </p:nvSpPr>
          <p:spPr bwMode="auto">
            <a:xfrm>
              <a:off x="4713" y="702"/>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Line 909">
              <a:extLst>
                <a:ext uri="{FF2B5EF4-FFF2-40B4-BE49-F238E27FC236}">
                  <a16:creationId xmlns:a16="http://schemas.microsoft.com/office/drawing/2014/main" id="{B9F08C1D-00BA-489A-B72B-8F72D8D07A10}"/>
                </a:ext>
              </a:extLst>
            </p:cNvPr>
            <p:cNvSpPr>
              <a:spLocks noChangeShapeType="1"/>
            </p:cNvSpPr>
            <p:nvPr/>
          </p:nvSpPr>
          <p:spPr bwMode="auto">
            <a:xfrm flipV="1">
              <a:off x="4719" y="705"/>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4" name="Oval 910">
              <a:extLst>
                <a:ext uri="{FF2B5EF4-FFF2-40B4-BE49-F238E27FC236}">
                  <a16:creationId xmlns:a16="http://schemas.microsoft.com/office/drawing/2014/main" id="{ABE77616-7738-4E34-AFFD-310B56161A98}"/>
                </a:ext>
              </a:extLst>
            </p:cNvPr>
            <p:cNvSpPr>
              <a:spLocks noChangeArrowheads="1"/>
            </p:cNvSpPr>
            <p:nvPr/>
          </p:nvSpPr>
          <p:spPr bwMode="auto">
            <a:xfrm>
              <a:off x="6117" y="691"/>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Line 911">
              <a:extLst>
                <a:ext uri="{FF2B5EF4-FFF2-40B4-BE49-F238E27FC236}">
                  <a16:creationId xmlns:a16="http://schemas.microsoft.com/office/drawing/2014/main" id="{275D6ABB-1822-4930-90B1-7861E9285CE5}"/>
                </a:ext>
              </a:extLst>
            </p:cNvPr>
            <p:cNvSpPr>
              <a:spLocks noChangeShapeType="1"/>
            </p:cNvSpPr>
            <p:nvPr/>
          </p:nvSpPr>
          <p:spPr bwMode="auto">
            <a:xfrm flipV="1">
              <a:off x="6124" y="69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6" name="Oval 912">
              <a:extLst>
                <a:ext uri="{FF2B5EF4-FFF2-40B4-BE49-F238E27FC236}">
                  <a16:creationId xmlns:a16="http://schemas.microsoft.com/office/drawing/2014/main" id="{C6367564-5A9A-4AC0-9E42-67AF906E3B68}"/>
                </a:ext>
              </a:extLst>
            </p:cNvPr>
            <p:cNvSpPr>
              <a:spLocks noChangeArrowheads="1"/>
            </p:cNvSpPr>
            <p:nvPr/>
          </p:nvSpPr>
          <p:spPr bwMode="auto">
            <a:xfrm>
              <a:off x="6557" y="581"/>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Oval 913">
              <a:extLst>
                <a:ext uri="{FF2B5EF4-FFF2-40B4-BE49-F238E27FC236}">
                  <a16:creationId xmlns:a16="http://schemas.microsoft.com/office/drawing/2014/main" id="{BA62BE4E-1EB2-48A8-89A2-710D3BCC984A}"/>
                </a:ext>
              </a:extLst>
            </p:cNvPr>
            <p:cNvSpPr>
              <a:spLocks noChangeArrowheads="1"/>
            </p:cNvSpPr>
            <p:nvPr/>
          </p:nvSpPr>
          <p:spPr bwMode="auto">
            <a:xfrm>
              <a:off x="6597" y="581"/>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Oval 914">
              <a:extLst>
                <a:ext uri="{FF2B5EF4-FFF2-40B4-BE49-F238E27FC236}">
                  <a16:creationId xmlns:a16="http://schemas.microsoft.com/office/drawing/2014/main" id="{2600FB86-1B04-44F0-8748-B60046C60AE9}"/>
                </a:ext>
              </a:extLst>
            </p:cNvPr>
            <p:cNvSpPr>
              <a:spLocks noChangeArrowheads="1"/>
            </p:cNvSpPr>
            <p:nvPr/>
          </p:nvSpPr>
          <p:spPr bwMode="auto">
            <a:xfrm>
              <a:off x="6649" y="581"/>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Line 915">
              <a:extLst>
                <a:ext uri="{FF2B5EF4-FFF2-40B4-BE49-F238E27FC236}">
                  <a16:creationId xmlns:a16="http://schemas.microsoft.com/office/drawing/2014/main" id="{189E91B0-7CE4-4E7E-961A-F026C3A8C0A6}"/>
                </a:ext>
              </a:extLst>
            </p:cNvPr>
            <p:cNvSpPr>
              <a:spLocks noChangeShapeType="1"/>
            </p:cNvSpPr>
            <p:nvPr/>
          </p:nvSpPr>
          <p:spPr bwMode="auto">
            <a:xfrm flipV="1">
              <a:off x="6563" y="58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0" name="Line 916">
              <a:extLst>
                <a:ext uri="{FF2B5EF4-FFF2-40B4-BE49-F238E27FC236}">
                  <a16:creationId xmlns:a16="http://schemas.microsoft.com/office/drawing/2014/main" id="{54CEDC5E-6E1D-4283-9760-F9C38B0E5A36}"/>
                </a:ext>
              </a:extLst>
            </p:cNvPr>
            <p:cNvSpPr>
              <a:spLocks noChangeShapeType="1"/>
            </p:cNvSpPr>
            <p:nvPr/>
          </p:nvSpPr>
          <p:spPr bwMode="auto">
            <a:xfrm flipV="1">
              <a:off x="6604" y="58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1" name="Line 917">
              <a:extLst>
                <a:ext uri="{FF2B5EF4-FFF2-40B4-BE49-F238E27FC236}">
                  <a16:creationId xmlns:a16="http://schemas.microsoft.com/office/drawing/2014/main" id="{954E55F6-73A7-4068-B813-F3FBC09A77AC}"/>
                </a:ext>
              </a:extLst>
            </p:cNvPr>
            <p:cNvSpPr>
              <a:spLocks noChangeShapeType="1"/>
            </p:cNvSpPr>
            <p:nvPr/>
          </p:nvSpPr>
          <p:spPr bwMode="auto">
            <a:xfrm flipV="1">
              <a:off x="6655" y="58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2" name="Oval 918">
              <a:extLst>
                <a:ext uri="{FF2B5EF4-FFF2-40B4-BE49-F238E27FC236}">
                  <a16:creationId xmlns:a16="http://schemas.microsoft.com/office/drawing/2014/main" id="{D54822CB-A427-4506-87B7-59DCA8A9B2BA}"/>
                </a:ext>
              </a:extLst>
            </p:cNvPr>
            <p:cNvSpPr>
              <a:spLocks noChangeArrowheads="1"/>
            </p:cNvSpPr>
            <p:nvPr/>
          </p:nvSpPr>
          <p:spPr bwMode="auto">
            <a:xfrm>
              <a:off x="5859" y="57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Oval 919">
              <a:extLst>
                <a:ext uri="{FF2B5EF4-FFF2-40B4-BE49-F238E27FC236}">
                  <a16:creationId xmlns:a16="http://schemas.microsoft.com/office/drawing/2014/main" id="{5E3E9311-4BB9-402B-B5F7-0FFF8E8532BC}"/>
                </a:ext>
              </a:extLst>
            </p:cNvPr>
            <p:cNvSpPr>
              <a:spLocks noChangeArrowheads="1"/>
            </p:cNvSpPr>
            <p:nvPr/>
          </p:nvSpPr>
          <p:spPr bwMode="auto">
            <a:xfrm>
              <a:off x="5900" y="57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 name="Oval 920">
              <a:extLst>
                <a:ext uri="{FF2B5EF4-FFF2-40B4-BE49-F238E27FC236}">
                  <a16:creationId xmlns:a16="http://schemas.microsoft.com/office/drawing/2014/main" id="{DC77C0D8-0B79-45CB-8396-89B9282B3832}"/>
                </a:ext>
              </a:extLst>
            </p:cNvPr>
            <p:cNvSpPr>
              <a:spLocks noChangeArrowheads="1"/>
            </p:cNvSpPr>
            <p:nvPr/>
          </p:nvSpPr>
          <p:spPr bwMode="auto">
            <a:xfrm>
              <a:off x="5951" y="575"/>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Oval 921">
              <a:extLst>
                <a:ext uri="{FF2B5EF4-FFF2-40B4-BE49-F238E27FC236}">
                  <a16:creationId xmlns:a16="http://schemas.microsoft.com/office/drawing/2014/main" id="{067CB657-19AF-4902-9A42-713ECB405DFB}"/>
                </a:ext>
              </a:extLst>
            </p:cNvPr>
            <p:cNvSpPr>
              <a:spLocks noChangeArrowheads="1"/>
            </p:cNvSpPr>
            <p:nvPr/>
          </p:nvSpPr>
          <p:spPr bwMode="auto">
            <a:xfrm>
              <a:off x="6196" y="57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Oval 922">
              <a:extLst>
                <a:ext uri="{FF2B5EF4-FFF2-40B4-BE49-F238E27FC236}">
                  <a16:creationId xmlns:a16="http://schemas.microsoft.com/office/drawing/2014/main" id="{BF377509-52B2-43DE-81F8-B7624D1E8B49}"/>
                </a:ext>
              </a:extLst>
            </p:cNvPr>
            <p:cNvSpPr>
              <a:spLocks noChangeArrowheads="1"/>
            </p:cNvSpPr>
            <p:nvPr/>
          </p:nvSpPr>
          <p:spPr bwMode="auto">
            <a:xfrm>
              <a:off x="6409" y="575"/>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Line 923">
              <a:extLst>
                <a:ext uri="{FF2B5EF4-FFF2-40B4-BE49-F238E27FC236}">
                  <a16:creationId xmlns:a16="http://schemas.microsoft.com/office/drawing/2014/main" id="{FD7E88F1-5525-4558-81C3-7AE90C17FC42}"/>
                </a:ext>
              </a:extLst>
            </p:cNvPr>
            <p:cNvSpPr>
              <a:spLocks noChangeShapeType="1"/>
            </p:cNvSpPr>
            <p:nvPr/>
          </p:nvSpPr>
          <p:spPr bwMode="auto">
            <a:xfrm flipV="1">
              <a:off x="5866" y="578"/>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8" name="Line 924">
              <a:extLst>
                <a:ext uri="{FF2B5EF4-FFF2-40B4-BE49-F238E27FC236}">
                  <a16:creationId xmlns:a16="http://schemas.microsoft.com/office/drawing/2014/main" id="{2EB165A3-2203-4E73-BFA4-62AA7891AA14}"/>
                </a:ext>
              </a:extLst>
            </p:cNvPr>
            <p:cNvSpPr>
              <a:spLocks noChangeShapeType="1"/>
            </p:cNvSpPr>
            <p:nvPr/>
          </p:nvSpPr>
          <p:spPr bwMode="auto">
            <a:xfrm flipV="1">
              <a:off x="5906" y="578"/>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9" name="Line 925">
              <a:extLst>
                <a:ext uri="{FF2B5EF4-FFF2-40B4-BE49-F238E27FC236}">
                  <a16:creationId xmlns:a16="http://schemas.microsoft.com/office/drawing/2014/main" id="{89208552-50CD-4DC3-A02F-30DDAE2C8F53}"/>
                </a:ext>
              </a:extLst>
            </p:cNvPr>
            <p:cNvSpPr>
              <a:spLocks noChangeShapeType="1"/>
            </p:cNvSpPr>
            <p:nvPr/>
          </p:nvSpPr>
          <p:spPr bwMode="auto">
            <a:xfrm flipV="1">
              <a:off x="5957" y="578"/>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0" name="Line 926">
              <a:extLst>
                <a:ext uri="{FF2B5EF4-FFF2-40B4-BE49-F238E27FC236}">
                  <a16:creationId xmlns:a16="http://schemas.microsoft.com/office/drawing/2014/main" id="{FC472D24-5A56-4EC4-AD5B-B3B5A2FD0969}"/>
                </a:ext>
              </a:extLst>
            </p:cNvPr>
            <p:cNvSpPr>
              <a:spLocks noChangeShapeType="1"/>
            </p:cNvSpPr>
            <p:nvPr/>
          </p:nvSpPr>
          <p:spPr bwMode="auto">
            <a:xfrm flipV="1">
              <a:off x="6202" y="578"/>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1" name="Line 927">
              <a:extLst>
                <a:ext uri="{FF2B5EF4-FFF2-40B4-BE49-F238E27FC236}">
                  <a16:creationId xmlns:a16="http://schemas.microsoft.com/office/drawing/2014/main" id="{951FD8E2-0486-4132-83FC-2D8A57C0BED9}"/>
                </a:ext>
              </a:extLst>
            </p:cNvPr>
            <p:cNvSpPr>
              <a:spLocks noChangeShapeType="1"/>
            </p:cNvSpPr>
            <p:nvPr/>
          </p:nvSpPr>
          <p:spPr bwMode="auto">
            <a:xfrm flipV="1">
              <a:off x="6415" y="578"/>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2" name="Oval 928">
              <a:extLst>
                <a:ext uri="{FF2B5EF4-FFF2-40B4-BE49-F238E27FC236}">
                  <a16:creationId xmlns:a16="http://schemas.microsoft.com/office/drawing/2014/main" id="{35AF539C-47A6-4204-BF17-555BF36759CE}"/>
                </a:ext>
              </a:extLst>
            </p:cNvPr>
            <p:cNvSpPr>
              <a:spLocks noChangeArrowheads="1"/>
            </p:cNvSpPr>
            <p:nvPr/>
          </p:nvSpPr>
          <p:spPr bwMode="auto">
            <a:xfrm>
              <a:off x="5062" y="56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Oval 929">
              <a:extLst>
                <a:ext uri="{FF2B5EF4-FFF2-40B4-BE49-F238E27FC236}">
                  <a16:creationId xmlns:a16="http://schemas.microsoft.com/office/drawing/2014/main" id="{B8456E7A-EC24-4430-ADD9-059D53F91274}"/>
                </a:ext>
              </a:extLst>
            </p:cNvPr>
            <p:cNvSpPr>
              <a:spLocks noChangeArrowheads="1"/>
            </p:cNvSpPr>
            <p:nvPr/>
          </p:nvSpPr>
          <p:spPr bwMode="auto">
            <a:xfrm>
              <a:off x="5463" y="56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Line 930">
              <a:extLst>
                <a:ext uri="{FF2B5EF4-FFF2-40B4-BE49-F238E27FC236}">
                  <a16:creationId xmlns:a16="http://schemas.microsoft.com/office/drawing/2014/main" id="{5C6DCCB4-0A07-429F-890A-07083E8FF940}"/>
                </a:ext>
              </a:extLst>
            </p:cNvPr>
            <p:cNvSpPr>
              <a:spLocks noChangeShapeType="1"/>
            </p:cNvSpPr>
            <p:nvPr/>
          </p:nvSpPr>
          <p:spPr bwMode="auto">
            <a:xfrm flipV="1">
              <a:off x="5068" y="57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5" name="Line 931">
              <a:extLst>
                <a:ext uri="{FF2B5EF4-FFF2-40B4-BE49-F238E27FC236}">
                  <a16:creationId xmlns:a16="http://schemas.microsoft.com/office/drawing/2014/main" id="{5AF54203-E181-4047-A2AE-3AD6029E2C07}"/>
                </a:ext>
              </a:extLst>
            </p:cNvPr>
            <p:cNvSpPr>
              <a:spLocks noChangeShapeType="1"/>
            </p:cNvSpPr>
            <p:nvPr/>
          </p:nvSpPr>
          <p:spPr bwMode="auto">
            <a:xfrm flipV="1">
              <a:off x="5469" y="572"/>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6" name="Oval 932">
              <a:extLst>
                <a:ext uri="{FF2B5EF4-FFF2-40B4-BE49-F238E27FC236}">
                  <a16:creationId xmlns:a16="http://schemas.microsoft.com/office/drawing/2014/main" id="{E86CF4A5-F949-4FF8-9DB7-6839BDB620EA}"/>
                </a:ext>
              </a:extLst>
            </p:cNvPr>
            <p:cNvSpPr>
              <a:spLocks noChangeArrowheads="1"/>
            </p:cNvSpPr>
            <p:nvPr/>
          </p:nvSpPr>
          <p:spPr bwMode="auto">
            <a:xfrm>
              <a:off x="6659" y="540"/>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Line 933">
              <a:extLst>
                <a:ext uri="{FF2B5EF4-FFF2-40B4-BE49-F238E27FC236}">
                  <a16:creationId xmlns:a16="http://schemas.microsoft.com/office/drawing/2014/main" id="{5668DC39-999B-4A99-BAC5-20D09A458B0C}"/>
                </a:ext>
              </a:extLst>
            </p:cNvPr>
            <p:cNvSpPr>
              <a:spLocks noChangeShapeType="1"/>
            </p:cNvSpPr>
            <p:nvPr/>
          </p:nvSpPr>
          <p:spPr bwMode="auto">
            <a:xfrm flipV="1">
              <a:off x="6665" y="544"/>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8" name="Oval 934">
              <a:extLst>
                <a:ext uri="{FF2B5EF4-FFF2-40B4-BE49-F238E27FC236}">
                  <a16:creationId xmlns:a16="http://schemas.microsoft.com/office/drawing/2014/main" id="{30DB90FB-44F8-4B81-AB86-9510D615608C}"/>
                </a:ext>
              </a:extLst>
            </p:cNvPr>
            <p:cNvSpPr>
              <a:spLocks noChangeArrowheads="1"/>
            </p:cNvSpPr>
            <p:nvPr/>
          </p:nvSpPr>
          <p:spPr bwMode="auto">
            <a:xfrm>
              <a:off x="5716" y="500"/>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Line 935">
              <a:extLst>
                <a:ext uri="{FF2B5EF4-FFF2-40B4-BE49-F238E27FC236}">
                  <a16:creationId xmlns:a16="http://schemas.microsoft.com/office/drawing/2014/main" id="{50A6CFCB-2CB5-4E03-8BDE-EAE38696B7F9}"/>
                </a:ext>
              </a:extLst>
            </p:cNvPr>
            <p:cNvSpPr>
              <a:spLocks noChangeShapeType="1"/>
            </p:cNvSpPr>
            <p:nvPr/>
          </p:nvSpPr>
          <p:spPr bwMode="auto">
            <a:xfrm flipV="1">
              <a:off x="5722" y="503"/>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0" name="Oval 936">
              <a:extLst>
                <a:ext uri="{FF2B5EF4-FFF2-40B4-BE49-F238E27FC236}">
                  <a16:creationId xmlns:a16="http://schemas.microsoft.com/office/drawing/2014/main" id="{D94591B0-222E-44AC-AE31-FBEEFB5F6EF2}"/>
                </a:ext>
              </a:extLst>
            </p:cNvPr>
            <p:cNvSpPr>
              <a:spLocks noChangeArrowheads="1"/>
            </p:cNvSpPr>
            <p:nvPr/>
          </p:nvSpPr>
          <p:spPr bwMode="auto">
            <a:xfrm>
              <a:off x="5674" y="48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Oval 937">
              <a:extLst>
                <a:ext uri="{FF2B5EF4-FFF2-40B4-BE49-F238E27FC236}">
                  <a16:creationId xmlns:a16="http://schemas.microsoft.com/office/drawing/2014/main" id="{DF23B655-0027-47D2-9326-61D717CBFEB7}"/>
                </a:ext>
              </a:extLst>
            </p:cNvPr>
            <p:cNvSpPr>
              <a:spLocks noChangeArrowheads="1"/>
            </p:cNvSpPr>
            <p:nvPr/>
          </p:nvSpPr>
          <p:spPr bwMode="auto">
            <a:xfrm>
              <a:off x="5828" y="48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Oval 938">
              <a:extLst>
                <a:ext uri="{FF2B5EF4-FFF2-40B4-BE49-F238E27FC236}">
                  <a16:creationId xmlns:a16="http://schemas.microsoft.com/office/drawing/2014/main" id="{147E6E7E-D4F1-4A92-8910-2D36111B07A4}"/>
                </a:ext>
              </a:extLst>
            </p:cNvPr>
            <p:cNvSpPr>
              <a:spLocks noChangeArrowheads="1"/>
            </p:cNvSpPr>
            <p:nvPr/>
          </p:nvSpPr>
          <p:spPr bwMode="auto">
            <a:xfrm>
              <a:off x="5993" y="488"/>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Oval 939">
              <a:extLst>
                <a:ext uri="{FF2B5EF4-FFF2-40B4-BE49-F238E27FC236}">
                  <a16:creationId xmlns:a16="http://schemas.microsoft.com/office/drawing/2014/main" id="{38C1D266-C9EA-489A-AFAF-F7A81A4D2956}"/>
                </a:ext>
              </a:extLst>
            </p:cNvPr>
            <p:cNvSpPr>
              <a:spLocks noChangeArrowheads="1"/>
            </p:cNvSpPr>
            <p:nvPr/>
          </p:nvSpPr>
          <p:spPr bwMode="auto">
            <a:xfrm>
              <a:off x="6081" y="488"/>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Oval 940">
              <a:extLst>
                <a:ext uri="{FF2B5EF4-FFF2-40B4-BE49-F238E27FC236}">
                  <a16:creationId xmlns:a16="http://schemas.microsoft.com/office/drawing/2014/main" id="{39B9CCF2-59DB-4723-AB90-11CBDD6EB1E7}"/>
                </a:ext>
              </a:extLst>
            </p:cNvPr>
            <p:cNvSpPr>
              <a:spLocks noChangeArrowheads="1"/>
            </p:cNvSpPr>
            <p:nvPr/>
          </p:nvSpPr>
          <p:spPr bwMode="auto">
            <a:xfrm>
              <a:off x="6305" y="488"/>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Line 941">
              <a:extLst>
                <a:ext uri="{FF2B5EF4-FFF2-40B4-BE49-F238E27FC236}">
                  <a16:creationId xmlns:a16="http://schemas.microsoft.com/office/drawing/2014/main" id="{A27E1CDA-7041-474D-A41B-1BA82F791DFA}"/>
                </a:ext>
              </a:extLst>
            </p:cNvPr>
            <p:cNvSpPr>
              <a:spLocks noChangeShapeType="1"/>
            </p:cNvSpPr>
            <p:nvPr/>
          </p:nvSpPr>
          <p:spPr bwMode="auto">
            <a:xfrm flipV="1">
              <a:off x="5680" y="49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6" name="Line 942">
              <a:extLst>
                <a:ext uri="{FF2B5EF4-FFF2-40B4-BE49-F238E27FC236}">
                  <a16:creationId xmlns:a16="http://schemas.microsoft.com/office/drawing/2014/main" id="{0852766F-967D-4D31-804F-CFF2CA675AC9}"/>
                </a:ext>
              </a:extLst>
            </p:cNvPr>
            <p:cNvSpPr>
              <a:spLocks noChangeShapeType="1"/>
            </p:cNvSpPr>
            <p:nvPr/>
          </p:nvSpPr>
          <p:spPr bwMode="auto">
            <a:xfrm flipV="1">
              <a:off x="5834" y="49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7" name="Line 943">
              <a:extLst>
                <a:ext uri="{FF2B5EF4-FFF2-40B4-BE49-F238E27FC236}">
                  <a16:creationId xmlns:a16="http://schemas.microsoft.com/office/drawing/2014/main" id="{A1DA4452-3C3F-43D0-9D13-3F71B688ACA0}"/>
                </a:ext>
              </a:extLst>
            </p:cNvPr>
            <p:cNvSpPr>
              <a:spLocks noChangeShapeType="1"/>
            </p:cNvSpPr>
            <p:nvPr/>
          </p:nvSpPr>
          <p:spPr bwMode="auto">
            <a:xfrm flipV="1">
              <a:off x="5999" y="49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8" name="Line 944">
              <a:extLst>
                <a:ext uri="{FF2B5EF4-FFF2-40B4-BE49-F238E27FC236}">
                  <a16:creationId xmlns:a16="http://schemas.microsoft.com/office/drawing/2014/main" id="{48649AE8-8281-4E94-9E5E-24EECBED2E45}"/>
                </a:ext>
              </a:extLst>
            </p:cNvPr>
            <p:cNvSpPr>
              <a:spLocks noChangeShapeType="1"/>
            </p:cNvSpPr>
            <p:nvPr/>
          </p:nvSpPr>
          <p:spPr bwMode="auto">
            <a:xfrm flipV="1">
              <a:off x="6087" y="49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9" name="Line 945">
              <a:extLst>
                <a:ext uri="{FF2B5EF4-FFF2-40B4-BE49-F238E27FC236}">
                  <a16:creationId xmlns:a16="http://schemas.microsoft.com/office/drawing/2014/main" id="{98A8072A-802C-4F34-8142-F801FF585ACD}"/>
                </a:ext>
              </a:extLst>
            </p:cNvPr>
            <p:cNvSpPr>
              <a:spLocks noChangeShapeType="1"/>
            </p:cNvSpPr>
            <p:nvPr/>
          </p:nvSpPr>
          <p:spPr bwMode="auto">
            <a:xfrm flipV="1">
              <a:off x="6311" y="49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0" name="Oval 946">
              <a:extLst>
                <a:ext uri="{FF2B5EF4-FFF2-40B4-BE49-F238E27FC236}">
                  <a16:creationId xmlns:a16="http://schemas.microsoft.com/office/drawing/2014/main" id="{F15F753D-C9B1-4934-9C16-47CB3D5D6CE8}"/>
                </a:ext>
              </a:extLst>
            </p:cNvPr>
            <p:cNvSpPr>
              <a:spLocks noChangeArrowheads="1"/>
            </p:cNvSpPr>
            <p:nvPr/>
          </p:nvSpPr>
          <p:spPr bwMode="auto">
            <a:xfrm>
              <a:off x="4627" y="482"/>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Oval 947">
              <a:extLst>
                <a:ext uri="{FF2B5EF4-FFF2-40B4-BE49-F238E27FC236}">
                  <a16:creationId xmlns:a16="http://schemas.microsoft.com/office/drawing/2014/main" id="{C97F5B0C-6B0B-4794-BB84-DE194A8EE7F0}"/>
                </a:ext>
              </a:extLst>
            </p:cNvPr>
            <p:cNvSpPr>
              <a:spLocks noChangeArrowheads="1"/>
            </p:cNvSpPr>
            <p:nvPr/>
          </p:nvSpPr>
          <p:spPr bwMode="auto">
            <a:xfrm>
              <a:off x="4781" y="482"/>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Oval 948">
              <a:extLst>
                <a:ext uri="{FF2B5EF4-FFF2-40B4-BE49-F238E27FC236}">
                  <a16:creationId xmlns:a16="http://schemas.microsoft.com/office/drawing/2014/main" id="{4E3371F0-0338-45F4-9BAC-DDE2215BD2E4}"/>
                </a:ext>
              </a:extLst>
            </p:cNvPr>
            <p:cNvSpPr>
              <a:spLocks noChangeArrowheads="1"/>
            </p:cNvSpPr>
            <p:nvPr/>
          </p:nvSpPr>
          <p:spPr bwMode="auto">
            <a:xfrm>
              <a:off x="4947" y="482"/>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Oval 949">
              <a:extLst>
                <a:ext uri="{FF2B5EF4-FFF2-40B4-BE49-F238E27FC236}">
                  <a16:creationId xmlns:a16="http://schemas.microsoft.com/office/drawing/2014/main" id="{B7DF5949-EA50-445D-B787-B5E28B6B7B09}"/>
                </a:ext>
              </a:extLst>
            </p:cNvPr>
            <p:cNvSpPr>
              <a:spLocks noChangeArrowheads="1"/>
            </p:cNvSpPr>
            <p:nvPr/>
          </p:nvSpPr>
          <p:spPr bwMode="auto">
            <a:xfrm>
              <a:off x="5035" y="482"/>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Oval 950">
              <a:extLst>
                <a:ext uri="{FF2B5EF4-FFF2-40B4-BE49-F238E27FC236}">
                  <a16:creationId xmlns:a16="http://schemas.microsoft.com/office/drawing/2014/main" id="{8EA5532C-5FE1-46FF-B0B5-CCFA905319EA}"/>
                </a:ext>
              </a:extLst>
            </p:cNvPr>
            <p:cNvSpPr>
              <a:spLocks noChangeArrowheads="1"/>
            </p:cNvSpPr>
            <p:nvPr/>
          </p:nvSpPr>
          <p:spPr bwMode="auto">
            <a:xfrm>
              <a:off x="5259" y="482"/>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Line 951">
              <a:extLst>
                <a:ext uri="{FF2B5EF4-FFF2-40B4-BE49-F238E27FC236}">
                  <a16:creationId xmlns:a16="http://schemas.microsoft.com/office/drawing/2014/main" id="{33FDD900-7FCF-4E61-B665-7676F55BEF66}"/>
                </a:ext>
              </a:extLst>
            </p:cNvPr>
            <p:cNvSpPr>
              <a:spLocks noChangeShapeType="1"/>
            </p:cNvSpPr>
            <p:nvPr/>
          </p:nvSpPr>
          <p:spPr bwMode="auto">
            <a:xfrm flipV="1">
              <a:off x="4633" y="486"/>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6" name="Line 952">
              <a:extLst>
                <a:ext uri="{FF2B5EF4-FFF2-40B4-BE49-F238E27FC236}">
                  <a16:creationId xmlns:a16="http://schemas.microsoft.com/office/drawing/2014/main" id="{FCC8A622-3242-4BEF-959A-E5351E7585A1}"/>
                </a:ext>
              </a:extLst>
            </p:cNvPr>
            <p:cNvSpPr>
              <a:spLocks noChangeShapeType="1"/>
            </p:cNvSpPr>
            <p:nvPr/>
          </p:nvSpPr>
          <p:spPr bwMode="auto">
            <a:xfrm flipV="1">
              <a:off x="4787" y="486"/>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7" name="Line 953">
              <a:extLst>
                <a:ext uri="{FF2B5EF4-FFF2-40B4-BE49-F238E27FC236}">
                  <a16:creationId xmlns:a16="http://schemas.microsoft.com/office/drawing/2014/main" id="{6792FC8B-E109-4D6D-9E16-A794A9789810}"/>
                </a:ext>
              </a:extLst>
            </p:cNvPr>
            <p:cNvSpPr>
              <a:spLocks noChangeShapeType="1"/>
            </p:cNvSpPr>
            <p:nvPr/>
          </p:nvSpPr>
          <p:spPr bwMode="auto">
            <a:xfrm flipV="1">
              <a:off x="4953" y="486"/>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8" name="Line 954">
              <a:extLst>
                <a:ext uri="{FF2B5EF4-FFF2-40B4-BE49-F238E27FC236}">
                  <a16:creationId xmlns:a16="http://schemas.microsoft.com/office/drawing/2014/main" id="{E7E7A8AA-1A21-4864-B07F-2640DD0E4BC2}"/>
                </a:ext>
              </a:extLst>
            </p:cNvPr>
            <p:cNvSpPr>
              <a:spLocks noChangeShapeType="1"/>
            </p:cNvSpPr>
            <p:nvPr/>
          </p:nvSpPr>
          <p:spPr bwMode="auto">
            <a:xfrm flipV="1">
              <a:off x="5041" y="486"/>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9" name="Line 955">
              <a:extLst>
                <a:ext uri="{FF2B5EF4-FFF2-40B4-BE49-F238E27FC236}">
                  <a16:creationId xmlns:a16="http://schemas.microsoft.com/office/drawing/2014/main" id="{B9AAD639-2ABE-405A-88BA-DF91FDE4232E}"/>
                </a:ext>
              </a:extLst>
            </p:cNvPr>
            <p:cNvSpPr>
              <a:spLocks noChangeShapeType="1"/>
            </p:cNvSpPr>
            <p:nvPr/>
          </p:nvSpPr>
          <p:spPr bwMode="auto">
            <a:xfrm flipV="1">
              <a:off x="5265" y="486"/>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0" name="Oval 956">
              <a:extLst>
                <a:ext uri="{FF2B5EF4-FFF2-40B4-BE49-F238E27FC236}">
                  <a16:creationId xmlns:a16="http://schemas.microsoft.com/office/drawing/2014/main" id="{E0415955-235A-4316-85B8-460DFE0CA756}"/>
                </a:ext>
              </a:extLst>
            </p:cNvPr>
            <p:cNvSpPr>
              <a:spLocks noChangeArrowheads="1"/>
            </p:cNvSpPr>
            <p:nvPr/>
          </p:nvSpPr>
          <p:spPr bwMode="auto">
            <a:xfrm>
              <a:off x="5154" y="453"/>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Line 957">
              <a:extLst>
                <a:ext uri="{FF2B5EF4-FFF2-40B4-BE49-F238E27FC236}">
                  <a16:creationId xmlns:a16="http://schemas.microsoft.com/office/drawing/2014/main" id="{B66A20A3-9013-41C6-A2A9-EED2ACBD1DAC}"/>
                </a:ext>
              </a:extLst>
            </p:cNvPr>
            <p:cNvSpPr>
              <a:spLocks noChangeShapeType="1"/>
            </p:cNvSpPr>
            <p:nvPr/>
          </p:nvSpPr>
          <p:spPr bwMode="auto">
            <a:xfrm flipV="1">
              <a:off x="5160" y="457"/>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2" name="Oval 958">
              <a:extLst>
                <a:ext uri="{FF2B5EF4-FFF2-40B4-BE49-F238E27FC236}">
                  <a16:creationId xmlns:a16="http://schemas.microsoft.com/office/drawing/2014/main" id="{A4D87337-7152-4E69-93FD-E8C17097D679}"/>
                </a:ext>
              </a:extLst>
            </p:cNvPr>
            <p:cNvSpPr>
              <a:spLocks noChangeArrowheads="1"/>
            </p:cNvSpPr>
            <p:nvPr/>
          </p:nvSpPr>
          <p:spPr bwMode="auto">
            <a:xfrm>
              <a:off x="6166" y="401"/>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Oval 959">
              <a:extLst>
                <a:ext uri="{FF2B5EF4-FFF2-40B4-BE49-F238E27FC236}">
                  <a16:creationId xmlns:a16="http://schemas.microsoft.com/office/drawing/2014/main" id="{B4E07D6C-3AFD-4B4D-8972-456DFBED4659}"/>
                </a:ext>
              </a:extLst>
            </p:cNvPr>
            <p:cNvSpPr>
              <a:spLocks noChangeArrowheads="1"/>
            </p:cNvSpPr>
            <p:nvPr/>
          </p:nvSpPr>
          <p:spPr bwMode="auto">
            <a:xfrm>
              <a:off x="6773" y="401"/>
              <a:ext cx="11"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Line 960">
              <a:extLst>
                <a:ext uri="{FF2B5EF4-FFF2-40B4-BE49-F238E27FC236}">
                  <a16:creationId xmlns:a16="http://schemas.microsoft.com/office/drawing/2014/main" id="{3785D3CA-6CD2-47C7-8ED1-BC538375CE48}"/>
                </a:ext>
              </a:extLst>
            </p:cNvPr>
            <p:cNvSpPr>
              <a:spLocks noChangeShapeType="1"/>
            </p:cNvSpPr>
            <p:nvPr/>
          </p:nvSpPr>
          <p:spPr bwMode="auto">
            <a:xfrm flipV="1">
              <a:off x="6172" y="405"/>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5" name="Line 961">
              <a:extLst>
                <a:ext uri="{FF2B5EF4-FFF2-40B4-BE49-F238E27FC236}">
                  <a16:creationId xmlns:a16="http://schemas.microsoft.com/office/drawing/2014/main" id="{8131F736-7E27-4CF7-AC5C-7EF903A52435}"/>
                </a:ext>
              </a:extLst>
            </p:cNvPr>
            <p:cNvSpPr>
              <a:spLocks noChangeShapeType="1"/>
            </p:cNvSpPr>
            <p:nvPr/>
          </p:nvSpPr>
          <p:spPr bwMode="auto">
            <a:xfrm flipV="1">
              <a:off x="6779" y="405"/>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6" name="Oval 962">
              <a:extLst>
                <a:ext uri="{FF2B5EF4-FFF2-40B4-BE49-F238E27FC236}">
                  <a16:creationId xmlns:a16="http://schemas.microsoft.com/office/drawing/2014/main" id="{BA8D9087-E829-43D6-B77D-D9704F3A509A}"/>
                </a:ext>
              </a:extLst>
            </p:cNvPr>
            <p:cNvSpPr>
              <a:spLocks noChangeArrowheads="1"/>
            </p:cNvSpPr>
            <p:nvPr/>
          </p:nvSpPr>
          <p:spPr bwMode="auto">
            <a:xfrm>
              <a:off x="5120" y="39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Oval 963">
              <a:extLst>
                <a:ext uri="{FF2B5EF4-FFF2-40B4-BE49-F238E27FC236}">
                  <a16:creationId xmlns:a16="http://schemas.microsoft.com/office/drawing/2014/main" id="{FCAFF9BF-FAB6-4554-9C5D-826D5A378877}"/>
                </a:ext>
              </a:extLst>
            </p:cNvPr>
            <p:cNvSpPr>
              <a:spLocks noChangeArrowheads="1"/>
            </p:cNvSpPr>
            <p:nvPr/>
          </p:nvSpPr>
          <p:spPr bwMode="auto">
            <a:xfrm>
              <a:off x="5726" y="39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Oval 964">
              <a:extLst>
                <a:ext uri="{FF2B5EF4-FFF2-40B4-BE49-F238E27FC236}">
                  <a16:creationId xmlns:a16="http://schemas.microsoft.com/office/drawing/2014/main" id="{68A17196-839B-4630-852E-82E4A9F01F1A}"/>
                </a:ext>
              </a:extLst>
            </p:cNvPr>
            <p:cNvSpPr>
              <a:spLocks noChangeArrowheads="1"/>
            </p:cNvSpPr>
            <p:nvPr/>
          </p:nvSpPr>
          <p:spPr bwMode="auto">
            <a:xfrm>
              <a:off x="6806" y="39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9" name="Line 965">
              <a:extLst>
                <a:ext uri="{FF2B5EF4-FFF2-40B4-BE49-F238E27FC236}">
                  <a16:creationId xmlns:a16="http://schemas.microsoft.com/office/drawing/2014/main" id="{D9650000-C817-45D5-A74D-FD46C6B7B6C5}"/>
                </a:ext>
              </a:extLst>
            </p:cNvPr>
            <p:cNvSpPr>
              <a:spLocks noChangeShapeType="1"/>
            </p:cNvSpPr>
            <p:nvPr/>
          </p:nvSpPr>
          <p:spPr bwMode="auto">
            <a:xfrm flipV="1">
              <a:off x="5126" y="39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0" name="Line 966">
              <a:extLst>
                <a:ext uri="{FF2B5EF4-FFF2-40B4-BE49-F238E27FC236}">
                  <a16:creationId xmlns:a16="http://schemas.microsoft.com/office/drawing/2014/main" id="{7241749E-9B9C-4D5D-AEAA-E9616D99CF12}"/>
                </a:ext>
              </a:extLst>
            </p:cNvPr>
            <p:cNvSpPr>
              <a:spLocks noChangeShapeType="1"/>
            </p:cNvSpPr>
            <p:nvPr/>
          </p:nvSpPr>
          <p:spPr bwMode="auto">
            <a:xfrm flipV="1">
              <a:off x="5732" y="39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1" name="Line 967">
              <a:extLst>
                <a:ext uri="{FF2B5EF4-FFF2-40B4-BE49-F238E27FC236}">
                  <a16:creationId xmlns:a16="http://schemas.microsoft.com/office/drawing/2014/main" id="{B971996A-8603-47C2-B2F3-67CF2C1A029C}"/>
                </a:ext>
              </a:extLst>
            </p:cNvPr>
            <p:cNvSpPr>
              <a:spLocks noChangeShapeType="1"/>
            </p:cNvSpPr>
            <p:nvPr/>
          </p:nvSpPr>
          <p:spPr bwMode="auto">
            <a:xfrm flipV="1">
              <a:off x="6812" y="39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2" name="Oval 968">
              <a:extLst>
                <a:ext uri="{FF2B5EF4-FFF2-40B4-BE49-F238E27FC236}">
                  <a16:creationId xmlns:a16="http://schemas.microsoft.com/office/drawing/2014/main" id="{0B3CC42A-0A57-4C70-91B3-240C08FE5346}"/>
                </a:ext>
              </a:extLst>
            </p:cNvPr>
            <p:cNvSpPr>
              <a:spLocks noChangeArrowheads="1"/>
            </p:cNvSpPr>
            <p:nvPr/>
          </p:nvSpPr>
          <p:spPr bwMode="auto">
            <a:xfrm>
              <a:off x="5503" y="372"/>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3" name="Oval 969">
              <a:extLst>
                <a:ext uri="{FF2B5EF4-FFF2-40B4-BE49-F238E27FC236}">
                  <a16:creationId xmlns:a16="http://schemas.microsoft.com/office/drawing/2014/main" id="{2FD2C1C8-B451-42B7-BA51-8FE47EE6226E}"/>
                </a:ext>
              </a:extLst>
            </p:cNvPr>
            <p:cNvSpPr>
              <a:spLocks noChangeArrowheads="1"/>
            </p:cNvSpPr>
            <p:nvPr/>
          </p:nvSpPr>
          <p:spPr bwMode="auto">
            <a:xfrm>
              <a:off x="5529" y="372"/>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Line 970">
              <a:extLst>
                <a:ext uri="{FF2B5EF4-FFF2-40B4-BE49-F238E27FC236}">
                  <a16:creationId xmlns:a16="http://schemas.microsoft.com/office/drawing/2014/main" id="{C5D0322F-EA5B-4D69-98B3-7CF275C08D91}"/>
                </a:ext>
              </a:extLst>
            </p:cNvPr>
            <p:cNvSpPr>
              <a:spLocks noChangeShapeType="1"/>
            </p:cNvSpPr>
            <p:nvPr/>
          </p:nvSpPr>
          <p:spPr bwMode="auto">
            <a:xfrm flipV="1">
              <a:off x="5510" y="37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5" name="Line 971">
              <a:extLst>
                <a:ext uri="{FF2B5EF4-FFF2-40B4-BE49-F238E27FC236}">
                  <a16:creationId xmlns:a16="http://schemas.microsoft.com/office/drawing/2014/main" id="{CF14C19B-492D-49D2-9516-7BC41E779A08}"/>
                </a:ext>
              </a:extLst>
            </p:cNvPr>
            <p:cNvSpPr>
              <a:spLocks noChangeShapeType="1"/>
            </p:cNvSpPr>
            <p:nvPr/>
          </p:nvSpPr>
          <p:spPr bwMode="auto">
            <a:xfrm flipV="1">
              <a:off x="5535" y="376"/>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6" name="Oval 972">
              <a:extLst>
                <a:ext uri="{FF2B5EF4-FFF2-40B4-BE49-F238E27FC236}">
                  <a16:creationId xmlns:a16="http://schemas.microsoft.com/office/drawing/2014/main" id="{41C763C6-1046-464B-84EC-5CCAFAB8FC78}"/>
                </a:ext>
              </a:extLst>
            </p:cNvPr>
            <p:cNvSpPr>
              <a:spLocks noChangeArrowheads="1"/>
            </p:cNvSpPr>
            <p:nvPr/>
          </p:nvSpPr>
          <p:spPr bwMode="auto">
            <a:xfrm>
              <a:off x="4806" y="367"/>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 name="Oval 973">
              <a:extLst>
                <a:ext uri="{FF2B5EF4-FFF2-40B4-BE49-F238E27FC236}">
                  <a16:creationId xmlns:a16="http://schemas.microsoft.com/office/drawing/2014/main" id="{D161C83C-97B3-4BA7-98D7-5559CFC4185A}"/>
                </a:ext>
              </a:extLst>
            </p:cNvPr>
            <p:cNvSpPr>
              <a:spLocks noChangeArrowheads="1"/>
            </p:cNvSpPr>
            <p:nvPr/>
          </p:nvSpPr>
          <p:spPr bwMode="auto">
            <a:xfrm>
              <a:off x="4831" y="367"/>
              <a:ext cx="13"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 name="Line 974">
              <a:extLst>
                <a:ext uri="{FF2B5EF4-FFF2-40B4-BE49-F238E27FC236}">
                  <a16:creationId xmlns:a16="http://schemas.microsoft.com/office/drawing/2014/main" id="{E4FD0291-7056-4045-856C-3D81978935CE}"/>
                </a:ext>
              </a:extLst>
            </p:cNvPr>
            <p:cNvSpPr>
              <a:spLocks noChangeShapeType="1"/>
            </p:cNvSpPr>
            <p:nvPr/>
          </p:nvSpPr>
          <p:spPr bwMode="auto">
            <a:xfrm flipV="1">
              <a:off x="4812" y="37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9" name="Line 975">
              <a:extLst>
                <a:ext uri="{FF2B5EF4-FFF2-40B4-BE49-F238E27FC236}">
                  <a16:creationId xmlns:a16="http://schemas.microsoft.com/office/drawing/2014/main" id="{9197A555-790B-4A27-854B-DC664E34FE5A}"/>
                </a:ext>
              </a:extLst>
            </p:cNvPr>
            <p:cNvSpPr>
              <a:spLocks noChangeShapeType="1"/>
            </p:cNvSpPr>
            <p:nvPr/>
          </p:nvSpPr>
          <p:spPr bwMode="auto">
            <a:xfrm flipV="1">
              <a:off x="4837" y="37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0" name="Oval 976">
              <a:extLst>
                <a:ext uri="{FF2B5EF4-FFF2-40B4-BE49-F238E27FC236}">
                  <a16:creationId xmlns:a16="http://schemas.microsoft.com/office/drawing/2014/main" id="{70F67DA9-DD4D-4B37-AFC5-96F7F03AAF45}"/>
                </a:ext>
              </a:extLst>
            </p:cNvPr>
            <p:cNvSpPr>
              <a:spLocks noChangeArrowheads="1"/>
            </p:cNvSpPr>
            <p:nvPr/>
          </p:nvSpPr>
          <p:spPr bwMode="auto">
            <a:xfrm>
              <a:off x="6090" y="34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Oval 977">
              <a:extLst>
                <a:ext uri="{FF2B5EF4-FFF2-40B4-BE49-F238E27FC236}">
                  <a16:creationId xmlns:a16="http://schemas.microsoft.com/office/drawing/2014/main" id="{2555A2BE-D0BE-4DE7-A638-13819DF4B646}"/>
                </a:ext>
              </a:extLst>
            </p:cNvPr>
            <p:cNvSpPr>
              <a:spLocks noChangeArrowheads="1"/>
            </p:cNvSpPr>
            <p:nvPr/>
          </p:nvSpPr>
          <p:spPr bwMode="auto">
            <a:xfrm>
              <a:off x="6250" y="34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Oval 978">
              <a:extLst>
                <a:ext uri="{FF2B5EF4-FFF2-40B4-BE49-F238E27FC236}">
                  <a16:creationId xmlns:a16="http://schemas.microsoft.com/office/drawing/2014/main" id="{F0268F99-3DFF-4BAC-B9E7-BB988937D55A}"/>
                </a:ext>
              </a:extLst>
            </p:cNvPr>
            <p:cNvSpPr>
              <a:spLocks noChangeArrowheads="1"/>
            </p:cNvSpPr>
            <p:nvPr/>
          </p:nvSpPr>
          <p:spPr bwMode="auto">
            <a:xfrm>
              <a:off x="6282" y="349"/>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Line 979">
              <a:extLst>
                <a:ext uri="{FF2B5EF4-FFF2-40B4-BE49-F238E27FC236}">
                  <a16:creationId xmlns:a16="http://schemas.microsoft.com/office/drawing/2014/main" id="{A5AA1A6F-2A10-4885-923E-4AAF4AF51636}"/>
                </a:ext>
              </a:extLst>
            </p:cNvPr>
            <p:cNvSpPr>
              <a:spLocks noChangeShapeType="1"/>
            </p:cNvSpPr>
            <p:nvPr/>
          </p:nvSpPr>
          <p:spPr bwMode="auto">
            <a:xfrm flipV="1">
              <a:off x="6096" y="353"/>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4" name="Line 980">
              <a:extLst>
                <a:ext uri="{FF2B5EF4-FFF2-40B4-BE49-F238E27FC236}">
                  <a16:creationId xmlns:a16="http://schemas.microsoft.com/office/drawing/2014/main" id="{C7AF3465-F87A-4DA8-9F1A-4FE15804DD6C}"/>
                </a:ext>
              </a:extLst>
            </p:cNvPr>
            <p:cNvSpPr>
              <a:spLocks noChangeShapeType="1"/>
            </p:cNvSpPr>
            <p:nvPr/>
          </p:nvSpPr>
          <p:spPr bwMode="auto">
            <a:xfrm flipV="1">
              <a:off x="6256" y="353"/>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5" name="Line 981">
              <a:extLst>
                <a:ext uri="{FF2B5EF4-FFF2-40B4-BE49-F238E27FC236}">
                  <a16:creationId xmlns:a16="http://schemas.microsoft.com/office/drawing/2014/main" id="{EB4A7515-8228-4074-B093-79B65A5ECFD5}"/>
                </a:ext>
              </a:extLst>
            </p:cNvPr>
            <p:cNvSpPr>
              <a:spLocks noChangeShapeType="1"/>
            </p:cNvSpPr>
            <p:nvPr/>
          </p:nvSpPr>
          <p:spPr bwMode="auto">
            <a:xfrm flipV="1">
              <a:off x="6287" y="353"/>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6" name="Oval 982">
              <a:extLst>
                <a:ext uri="{FF2B5EF4-FFF2-40B4-BE49-F238E27FC236}">
                  <a16:creationId xmlns:a16="http://schemas.microsoft.com/office/drawing/2014/main" id="{F83B8AA6-3482-460A-A023-C0D8CC6CC0D4}"/>
                </a:ext>
              </a:extLst>
            </p:cNvPr>
            <p:cNvSpPr>
              <a:spLocks noChangeArrowheads="1"/>
            </p:cNvSpPr>
            <p:nvPr/>
          </p:nvSpPr>
          <p:spPr bwMode="auto">
            <a:xfrm>
              <a:off x="4975" y="344"/>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Oval 983">
              <a:extLst>
                <a:ext uri="{FF2B5EF4-FFF2-40B4-BE49-F238E27FC236}">
                  <a16:creationId xmlns:a16="http://schemas.microsoft.com/office/drawing/2014/main" id="{769D9488-D280-4856-9B4E-D0CCE357A274}"/>
                </a:ext>
              </a:extLst>
            </p:cNvPr>
            <p:cNvSpPr>
              <a:spLocks noChangeArrowheads="1"/>
            </p:cNvSpPr>
            <p:nvPr/>
          </p:nvSpPr>
          <p:spPr bwMode="auto">
            <a:xfrm>
              <a:off x="6509" y="344"/>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8" name="Line 984">
              <a:extLst>
                <a:ext uri="{FF2B5EF4-FFF2-40B4-BE49-F238E27FC236}">
                  <a16:creationId xmlns:a16="http://schemas.microsoft.com/office/drawing/2014/main" id="{9DC83DD4-EAB8-40EA-8029-A420C7B93CA3}"/>
                </a:ext>
              </a:extLst>
            </p:cNvPr>
            <p:cNvSpPr>
              <a:spLocks noChangeShapeType="1"/>
            </p:cNvSpPr>
            <p:nvPr/>
          </p:nvSpPr>
          <p:spPr bwMode="auto">
            <a:xfrm flipV="1">
              <a:off x="4981" y="347"/>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9" name="Line 985">
              <a:extLst>
                <a:ext uri="{FF2B5EF4-FFF2-40B4-BE49-F238E27FC236}">
                  <a16:creationId xmlns:a16="http://schemas.microsoft.com/office/drawing/2014/main" id="{67AE6C93-09B3-4A9F-B7B4-D2671958EFDA}"/>
                </a:ext>
              </a:extLst>
            </p:cNvPr>
            <p:cNvSpPr>
              <a:spLocks noChangeShapeType="1"/>
            </p:cNvSpPr>
            <p:nvPr/>
          </p:nvSpPr>
          <p:spPr bwMode="auto">
            <a:xfrm flipV="1">
              <a:off x="6515" y="347"/>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0" name="Oval 986">
              <a:extLst>
                <a:ext uri="{FF2B5EF4-FFF2-40B4-BE49-F238E27FC236}">
                  <a16:creationId xmlns:a16="http://schemas.microsoft.com/office/drawing/2014/main" id="{C0348D12-16E2-4710-A377-B59E628A806A}"/>
                </a:ext>
              </a:extLst>
            </p:cNvPr>
            <p:cNvSpPr>
              <a:spLocks noChangeArrowheads="1"/>
            </p:cNvSpPr>
            <p:nvPr/>
          </p:nvSpPr>
          <p:spPr bwMode="auto">
            <a:xfrm>
              <a:off x="4170" y="338"/>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Line 987">
              <a:extLst>
                <a:ext uri="{FF2B5EF4-FFF2-40B4-BE49-F238E27FC236}">
                  <a16:creationId xmlns:a16="http://schemas.microsoft.com/office/drawing/2014/main" id="{7CFCCEED-87DF-472A-ACFB-D957B0D46D1C}"/>
                </a:ext>
              </a:extLst>
            </p:cNvPr>
            <p:cNvSpPr>
              <a:spLocks noChangeShapeType="1"/>
            </p:cNvSpPr>
            <p:nvPr/>
          </p:nvSpPr>
          <p:spPr bwMode="auto">
            <a:xfrm flipV="1">
              <a:off x="4176" y="341"/>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2" name="Oval 988">
              <a:extLst>
                <a:ext uri="{FF2B5EF4-FFF2-40B4-BE49-F238E27FC236}">
                  <a16:creationId xmlns:a16="http://schemas.microsoft.com/office/drawing/2014/main" id="{E16CAE21-AC94-40E4-ABCF-8D67B525C579}"/>
                </a:ext>
              </a:extLst>
            </p:cNvPr>
            <p:cNvSpPr>
              <a:spLocks noChangeArrowheads="1"/>
            </p:cNvSpPr>
            <p:nvPr/>
          </p:nvSpPr>
          <p:spPr bwMode="auto">
            <a:xfrm>
              <a:off x="5382" y="326"/>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Oval 989">
              <a:extLst>
                <a:ext uri="{FF2B5EF4-FFF2-40B4-BE49-F238E27FC236}">
                  <a16:creationId xmlns:a16="http://schemas.microsoft.com/office/drawing/2014/main" id="{89488AC3-2E05-408C-AF8C-26E910E31DA6}"/>
                </a:ext>
              </a:extLst>
            </p:cNvPr>
            <p:cNvSpPr>
              <a:spLocks noChangeArrowheads="1"/>
            </p:cNvSpPr>
            <p:nvPr/>
          </p:nvSpPr>
          <p:spPr bwMode="auto">
            <a:xfrm>
              <a:off x="6491" y="326"/>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4" name="Line 990">
              <a:extLst>
                <a:ext uri="{FF2B5EF4-FFF2-40B4-BE49-F238E27FC236}">
                  <a16:creationId xmlns:a16="http://schemas.microsoft.com/office/drawing/2014/main" id="{6E07F4CB-4D80-44A3-8D92-EFC6F797EC2C}"/>
                </a:ext>
              </a:extLst>
            </p:cNvPr>
            <p:cNvSpPr>
              <a:spLocks noChangeShapeType="1"/>
            </p:cNvSpPr>
            <p:nvPr/>
          </p:nvSpPr>
          <p:spPr bwMode="auto">
            <a:xfrm flipV="1">
              <a:off x="5388" y="330"/>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5" name="Line 991">
              <a:extLst>
                <a:ext uri="{FF2B5EF4-FFF2-40B4-BE49-F238E27FC236}">
                  <a16:creationId xmlns:a16="http://schemas.microsoft.com/office/drawing/2014/main" id="{04320AB2-3503-4A74-B3A9-7461AA871719}"/>
                </a:ext>
              </a:extLst>
            </p:cNvPr>
            <p:cNvSpPr>
              <a:spLocks noChangeShapeType="1"/>
            </p:cNvSpPr>
            <p:nvPr/>
          </p:nvSpPr>
          <p:spPr bwMode="auto">
            <a:xfrm flipV="1">
              <a:off x="6497" y="330"/>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6" name="Oval 992">
              <a:extLst>
                <a:ext uri="{FF2B5EF4-FFF2-40B4-BE49-F238E27FC236}">
                  <a16:creationId xmlns:a16="http://schemas.microsoft.com/office/drawing/2014/main" id="{D265B146-918B-4C3D-AB42-AF03DA36A6F6}"/>
                </a:ext>
              </a:extLst>
            </p:cNvPr>
            <p:cNvSpPr>
              <a:spLocks noChangeArrowheads="1"/>
            </p:cNvSpPr>
            <p:nvPr/>
          </p:nvSpPr>
          <p:spPr bwMode="auto">
            <a:xfrm>
              <a:off x="4387" y="297"/>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7" name="Oval 993">
              <a:extLst>
                <a:ext uri="{FF2B5EF4-FFF2-40B4-BE49-F238E27FC236}">
                  <a16:creationId xmlns:a16="http://schemas.microsoft.com/office/drawing/2014/main" id="{8872EF20-7E51-4EAD-8EFD-5965AA5458C0}"/>
                </a:ext>
              </a:extLst>
            </p:cNvPr>
            <p:cNvSpPr>
              <a:spLocks noChangeArrowheads="1"/>
            </p:cNvSpPr>
            <p:nvPr/>
          </p:nvSpPr>
          <p:spPr bwMode="auto">
            <a:xfrm>
              <a:off x="4539" y="297"/>
              <a:ext cx="12"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8" name="Line 994">
              <a:extLst>
                <a:ext uri="{FF2B5EF4-FFF2-40B4-BE49-F238E27FC236}">
                  <a16:creationId xmlns:a16="http://schemas.microsoft.com/office/drawing/2014/main" id="{A6C3808C-1DC2-4080-860A-9729AE170B5A}"/>
                </a:ext>
              </a:extLst>
            </p:cNvPr>
            <p:cNvSpPr>
              <a:spLocks noChangeShapeType="1"/>
            </p:cNvSpPr>
            <p:nvPr/>
          </p:nvSpPr>
          <p:spPr bwMode="auto">
            <a:xfrm flipV="1">
              <a:off x="4393" y="301"/>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9" name="Line 995">
              <a:extLst>
                <a:ext uri="{FF2B5EF4-FFF2-40B4-BE49-F238E27FC236}">
                  <a16:creationId xmlns:a16="http://schemas.microsoft.com/office/drawing/2014/main" id="{4DB54EBE-376C-4DC2-900B-4AFE800BB50B}"/>
                </a:ext>
              </a:extLst>
            </p:cNvPr>
            <p:cNvSpPr>
              <a:spLocks noChangeShapeType="1"/>
            </p:cNvSpPr>
            <p:nvPr/>
          </p:nvSpPr>
          <p:spPr bwMode="auto">
            <a:xfrm flipV="1">
              <a:off x="4545" y="301"/>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0" name="Oval 996">
              <a:extLst>
                <a:ext uri="{FF2B5EF4-FFF2-40B4-BE49-F238E27FC236}">
                  <a16:creationId xmlns:a16="http://schemas.microsoft.com/office/drawing/2014/main" id="{B3A5AF19-093C-485D-AEDC-70871A6832C1}"/>
                </a:ext>
              </a:extLst>
            </p:cNvPr>
            <p:cNvSpPr>
              <a:spLocks noChangeArrowheads="1"/>
            </p:cNvSpPr>
            <p:nvPr/>
          </p:nvSpPr>
          <p:spPr bwMode="auto">
            <a:xfrm>
              <a:off x="5897" y="28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Oval 997">
              <a:extLst>
                <a:ext uri="{FF2B5EF4-FFF2-40B4-BE49-F238E27FC236}">
                  <a16:creationId xmlns:a16="http://schemas.microsoft.com/office/drawing/2014/main" id="{B3F8F02D-F349-442F-AD3B-959726FD162A}"/>
                </a:ext>
              </a:extLst>
            </p:cNvPr>
            <p:cNvSpPr>
              <a:spLocks noChangeArrowheads="1"/>
            </p:cNvSpPr>
            <p:nvPr/>
          </p:nvSpPr>
          <p:spPr bwMode="auto">
            <a:xfrm>
              <a:off x="6002" y="28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Oval 998">
              <a:extLst>
                <a:ext uri="{FF2B5EF4-FFF2-40B4-BE49-F238E27FC236}">
                  <a16:creationId xmlns:a16="http://schemas.microsoft.com/office/drawing/2014/main" id="{54DD0A6E-D8BE-41F4-B3EE-8F8789C4DECE}"/>
                </a:ext>
              </a:extLst>
            </p:cNvPr>
            <p:cNvSpPr>
              <a:spLocks noChangeArrowheads="1"/>
            </p:cNvSpPr>
            <p:nvPr/>
          </p:nvSpPr>
          <p:spPr bwMode="auto">
            <a:xfrm>
              <a:off x="6033" y="286"/>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Line 999">
              <a:extLst>
                <a:ext uri="{FF2B5EF4-FFF2-40B4-BE49-F238E27FC236}">
                  <a16:creationId xmlns:a16="http://schemas.microsoft.com/office/drawing/2014/main" id="{695281AF-D179-4D5D-81D3-ED74F7CCBD5C}"/>
                </a:ext>
              </a:extLst>
            </p:cNvPr>
            <p:cNvSpPr>
              <a:spLocks noChangeShapeType="1"/>
            </p:cNvSpPr>
            <p:nvPr/>
          </p:nvSpPr>
          <p:spPr bwMode="auto">
            <a:xfrm flipV="1">
              <a:off x="5903" y="28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4" name="Line 1000">
              <a:extLst>
                <a:ext uri="{FF2B5EF4-FFF2-40B4-BE49-F238E27FC236}">
                  <a16:creationId xmlns:a16="http://schemas.microsoft.com/office/drawing/2014/main" id="{B028C4C0-F640-45D2-8217-E26E7376E5D0}"/>
                </a:ext>
              </a:extLst>
            </p:cNvPr>
            <p:cNvSpPr>
              <a:spLocks noChangeShapeType="1"/>
            </p:cNvSpPr>
            <p:nvPr/>
          </p:nvSpPr>
          <p:spPr bwMode="auto">
            <a:xfrm flipV="1">
              <a:off x="6009" y="28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5" name="Line 1001">
              <a:extLst>
                <a:ext uri="{FF2B5EF4-FFF2-40B4-BE49-F238E27FC236}">
                  <a16:creationId xmlns:a16="http://schemas.microsoft.com/office/drawing/2014/main" id="{82A108A2-5BA4-4B1D-8E37-BE5770A78285}"/>
                </a:ext>
              </a:extLst>
            </p:cNvPr>
            <p:cNvSpPr>
              <a:spLocks noChangeShapeType="1"/>
            </p:cNvSpPr>
            <p:nvPr/>
          </p:nvSpPr>
          <p:spPr bwMode="auto">
            <a:xfrm flipV="1">
              <a:off x="6039" y="289"/>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6" name="Oval 1002">
              <a:extLst>
                <a:ext uri="{FF2B5EF4-FFF2-40B4-BE49-F238E27FC236}">
                  <a16:creationId xmlns:a16="http://schemas.microsoft.com/office/drawing/2014/main" id="{D292C740-8FC2-4E4D-9152-3B818B3AEE21}"/>
                </a:ext>
              </a:extLst>
            </p:cNvPr>
            <p:cNvSpPr>
              <a:spLocks noChangeArrowheads="1"/>
            </p:cNvSpPr>
            <p:nvPr/>
          </p:nvSpPr>
          <p:spPr bwMode="auto">
            <a:xfrm>
              <a:off x="6675" y="268"/>
              <a:ext cx="13" cy="13"/>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7" name="Line 1003">
              <a:extLst>
                <a:ext uri="{FF2B5EF4-FFF2-40B4-BE49-F238E27FC236}">
                  <a16:creationId xmlns:a16="http://schemas.microsoft.com/office/drawing/2014/main" id="{F53059E8-8103-4C63-A5B1-07D2A02C03A3}"/>
                </a:ext>
              </a:extLst>
            </p:cNvPr>
            <p:cNvSpPr>
              <a:spLocks noChangeShapeType="1"/>
            </p:cNvSpPr>
            <p:nvPr/>
          </p:nvSpPr>
          <p:spPr bwMode="auto">
            <a:xfrm flipV="1">
              <a:off x="6681" y="272"/>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8" name="Oval 1004">
              <a:extLst>
                <a:ext uri="{FF2B5EF4-FFF2-40B4-BE49-F238E27FC236}">
                  <a16:creationId xmlns:a16="http://schemas.microsoft.com/office/drawing/2014/main" id="{E4A98AE5-7D5F-46F0-98AC-CC605DC07782}"/>
                </a:ext>
              </a:extLst>
            </p:cNvPr>
            <p:cNvSpPr>
              <a:spLocks noChangeArrowheads="1"/>
            </p:cNvSpPr>
            <p:nvPr/>
          </p:nvSpPr>
          <p:spPr bwMode="auto">
            <a:xfrm>
              <a:off x="6273" y="257"/>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9" name="Line 1005">
              <a:extLst>
                <a:ext uri="{FF2B5EF4-FFF2-40B4-BE49-F238E27FC236}">
                  <a16:creationId xmlns:a16="http://schemas.microsoft.com/office/drawing/2014/main" id="{890CF548-61FD-41ED-9CEE-7096ABB06B08}"/>
                </a:ext>
              </a:extLst>
            </p:cNvPr>
            <p:cNvSpPr>
              <a:spLocks noChangeShapeType="1"/>
            </p:cNvSpPr>
            <p:nvPr/>
          </p:nvSpPr>
          <p:spPr bwMode="auto">
            <a:xfrm flipV="1">
              <a:off x="6279" y="260"/>
              <a:ext cx="0" cy="6"/>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0" name="Oval 1006">
              <a:extLst>
                <a:ext uri="{FF2B5EF4-FFF2-40B4-BE49-F238E27FC236}">
                  <a16:creationId xmlns:a16="http://schemas.microsoft.com/office/drawing/2014/main" id="{260C1C90-9486-4E92-B080-7B1AF1467CAD}"/>
                </a:ext>
              </a:extLst>
            </p:cNvPr>
            <p:cNvSpPr>
              <a:spLocks noChangeArrowheads="1"/>
            </p:cNvSpPr>
            <p:nvPr/>
          </p:nvSpPr>
          <p:spPr bwMode="auto">
            <a:xfrm>
              <a:off x="6223" y="251"/>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Line 1007">
              <a:extLst>
                <a:ext uri="{FF2B5EF4-FFF2-40B4-BE49-F238E27FC236}">
                  <a16:creationId xmlns:a16="http://schemas.microsoft.com/office/drawing/2014/main" id="{AF33A284-640B-4A39-9A5F-F4062E5B4268}"/>
                </a:ext>
              </a:extLst>
            </p:cNvPr>
            <p:cNvSpPr>
              <a:spLocks noChangeShapeType="1"/>
            </p:cNvSpPr>
            <p:nvPr/>
          </p:nvSpPr>
          <p:spPr bwMode="auto">
            <a:xfrm flipV="1">
              <a:off x="6229" y="255"/>
              <a:ext cx="0" cy="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2" name="Oval 1008">
              <a:extLst>
                <a:ext uri="{FF2B5EF4-FFF2-40B4-BE49-F238E27FC236}">
                  <a16:creationId xmlns:a16="http://schemas.microsoft.com/office/drawing/2014/main" id="{5D9A3223-3562-4A12-82C8-BD2277712D41}"/>
                </a:ext>
              </a:extLst>
            </p:cNvPr>
            <p:cNvSpPr>
              <a:spLocks noChangeArrowheads="1"/>
            </p:cNvSpPr>
            <p:nvPr/>
          </p:nvSpPr>
          <p:spPr bwMode="auto">
            <a:xfrm>
              <a:off x="6575" y="234"/>
              <a:ext cx="12" cy="12"/>
            </a:xfrm>
            <a:prstGeom prst="ellipse">
              <a:avLst/>
            </a:pr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4" name="Line 1010">
            <a:extLst>
              <a:ext uri="{FF2B5EF4-FFF2-40B4-BE49-F238E27FC236}">
                <a16:creationId xmlns:a16="http://schemas.microsoft.com/office/drawing/2014/main" id="{DD7A336B-FA74-4582-831D-EC5A94A48638}"/>
              </a:ext>
            </a:extLst>
          </p:cNvPr>
          <p:cNvSpPr>
            <a:spLocks noChangeShapeType="1"/>
          </p:cNvSpPr>
          <p:nvPr/>
        </p:nvSpPr>
        <p:spPr bwMode="auto">
          <a:xfrm flipV="1">
            <a:off x="13693458" y="376237"/>
            <a:ext cx="0" cy="9525"/>
          </a:xfrm>
          <a:prstGeom prst="line">
            <a:avLst/>
          </a:prstGeom>
          <a:noFill/>
          <a:ln w="28575" cap="flat">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Rectangle 1011">
            <a:extLst>
              <a:ext uri="{FF2B5EF4-FFF2-40B4-BE49-F238E27FC236}">
                <a16:creationId xmlns:a16="http://schemas.microsoft.com/office/drawing/2014/main" id="{576850DF-5EC3-411B-99C5-CD1F4EAB6F25}"/>
              </a:ext>
            </a:extLst>
          </p:cNvPr>
          <p:cNvSpPr>
            <a:spLocks noChangeArrowheads="1"/>
          </p:cNvSpPr>
          <p:nvPr/>
        </p:nvSpPr>
        <p:spPr bwMode="auto">
          <a:xfrm>
            <a:off x="9632633" y="5078413"/>
            <a:ext cx="4429125" cy="8572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Line 1012">
            <a:extLst>
              <a:ext uri="{FF2B5EF4-FFF2-40B4-BE49-F238E27FC236}">
                <a16:creationId xmlns:a16="http://schemas.microsoft.com/office/drawing/2014/main" id="{9A896548-0FB4-459A-B10A-98B7013E32A8}"/>
              </a:ext>
            </a:extLst>
          </p:cNvPr>
          <p:cNvSpPr>
            <a:spLocks noChangeShapeType="1"/>
          </p:cNvSpPr>
          <p:nvPr/>
        </p:nvSpPr>
        <p:spPr bwMode="auto">
          <a:xfrm>
            <a:off x="9632633" y="5935663"/>
            <a:ext cx="4429125" cy="0"/>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Line 1013">
            <a:extLst>
              <a:ext uri="{FF2B5EF4-FFF2-40B4-BE49-F238E27FC236}">
                <a16:creationId xmlns:a16="http://schemas.microsoft.com/office/drawing/2014/main" id="{72106136-994D-49E2-B2DD-C85E8896B6BE}"/>
              </a:ext>
            </a:extLst>
          </p:cNvPr>
          <p:cNvSpPr>
            <a:spLocks noChangeShapeType="1"/>
          </p:cNvSpPr>
          <p:nvPr/>
        </p:nvSpPr>
        <p:spPr bwMode="auto">
          <a:xfrm>
            <a:off x="9737408" y="5935663"/>
            <a:ext cx="0" cy="46038"/>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Line 1014">
            <a:extLst>
              <a:ext uri="{FF2B5EF4-FFF2-40B4-BE49-F238E27FC236}">
                <a16:creationId xmlns:a16="http://schemas.microsoft.com/office/drawing/2014/main" id="{79CD4C2F-6606-4815-BA77-8CB7A461954D}"/>
              </a:ext>
            </a:extLst>
          </p:cNvPr>
          <p:cNvSpPr>
            <a:spLocks noChangeShapeType="1"/>
          </p:cNvSpPr>
          <p:nvPr/>
        </p:nvSpPr>
        <p:spPr bwMode="auto">
          <a:xfrm>
            <a:off x="10264458" y="5935663"/>
            <a:ext cx="0" cy="46038"/>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Line 1015">
            <a:extLst>
              <a:ext uri="{FF2B5EF4-FFF2-40B4-BE49-F238E27FC236}">
                <a16:creationId xmlns:a16="http://schemas.microsoft.com/office/drawing/2014/main" id="{E986A2FD-C080-4250-A2A3-0812B6D208C5}"/>
              </a:ext>
            </a:extLst>
          </p:cNvPr>
          <p:cNvSpPr>
            <a:spLocks noChangeShapeType="1"/>
          </p:cNvSpPr>
          <p:nvPr/>
        </p:nvSpPr>
        <p:spPr bwMode="auto">
          <a:xfrm>
            <a:off x="10793095" y="5935663"/>
            <a:ext cx="0" cy="46038"/>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Line 1016">
            <a:extLst>
              <a:ext uri="{FF2B5EF4-FFF2-40B4-BE49-F238E27FC236}">
                <a16:creationId xmlns:a16="http://schemas.microsoft.com/office/drawing/2014/main" id="{B31A2C91-CF40-4323-9101-B000883C36D3}"/>
              </a:ext>
            </a:extLst>
          </p:cNvPr>
          <p:cNvSpPr>
            <a:spLocks noChangeShapeType="1"/>
          </p:cNvSpPr>
          <p:nvPr/>
        </p:nvSpPr>
        <p:spPr bwMode="auto">
          <a:xfrm>
            <a:off x="11320145" y="5935663"/>
            <a:ext cx="0" cy="46038"/>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Line 1017">
            <a:extLst>
              <a:ext uri="{FF2B5EF4-FFF2-40B4-BE49-F238E27FC236}">
                <a16:creationId xmlns:a16="http://schemas.microsoft.com/office/drawing/2014/main" id="{CD9CAF4E-B1E9-4F90-9569-AA60C11B5D1D}"/>
              </a:ext>
            </a:extLst>
          </p:cNvPr>
          <p:cNvSpPr>
            <a:spLocks noChangeShapeType="1"/>
          </p:cNvSpPr>
          <p:nvPr/>
        </p:nvSpPr>
        <p:spPr bwMode="auto">
          <a:xfrm>
            <a:off x="11847195" y="5935663"/>
            <a:ext cx="0" cy="46038"/>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Line 1018">
            <a:extLst>
              <a:ext uri="{FF2B5EF4-FFF2-40B4-BE49-F238E27FC236}">
                <a16:creationId xmlns:a16="http://schemas.microsoft.com/office/drawing/2014/main" id="{48A65D70-C857-49F4-9ED9-2DA88658646A}"/>
              </a:ext>
            </a:extLst>
          </p:cNvPr>
          <p:cNvSpPr>
            <a:spLocks noChangeShapeType="1"/>
          </p:cNvSpPr>
          <p:nvPr/>
        </p:nvSpPr>
        <p:spPr bwMode="auto">
          <a:xfrm>
            <a:off x="12375833" y="5935663"/>
            <a:ext cx="0" cy="46038"/>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Line 1019">
            <a:extLst>
              <a:ext uri="{FF2B5EF4-FFF2-40B4-BE49-F238E27FC236}">
                <a16:creationId xmlns:a16="http://schemas.microsoft.com/office/drawing/2014/main" id="{E4FE4E40-774D-4648-8741-650014393ED2}"/>
              </a:ext>
            </a:extLst>
          </p:cNvPr>
          <p:cNvSpPr>
            <a:spLocks noChangeShapeType="1"/>
          </p:cNvSpPr>
          <p:nvPr/>
        </p:nvSpPr>
        <p:spPr bwMode="auto">
          <a:xfrm>
            <a:off x="12902883" y="5935663"/>
            <a:ext cx="0" cy="46038"/>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Line 1020">
            <a:extLst>
              <a:ext uri="{FF2B5EF4-FFF2-40B4-BE49-F238E27FC236}">
                <a16:creationId xmlns:a16="http://schemas.microsoft.com/office/drawing/2014/main" id="{E3DBE905-F9FF-4969-9039-B5021C9F367D}"/>
              </a:ext>
            </a:extLst>
          </p:cNvPr>
          <p:cNvSpPr>
            <a:spLocks noChangeShapeType="1"/>
          </p:cNvSpPr>
          <p:nvPr/>
        </p:nvSpPr>
        <p:spPr bwMode="auto">
          <a:xfrm>
            <a:off x="13429933" y="5935663"/>
            <a:ext cx="0" cy="46038"/>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Line 1021">
            <a:extLst>
              <a:ext uri="{FF2B5EF4-FFF2-40B4-BE49-F238E27FC236}">
                <a16:creationId xmlns:a16="http://schemas.microsoft.com/office/drawing/2014/main" id="{66FB943B-8A0F-41A5-8ED0-C66498249197}"/>
              </a:ext>
            </a:extLst>
          </p:cNvPr>
          <p:cNvSpPr>
            <a:spLocks noChangeShapeType="1"/>
          </p:cNvSpPr>
          <p:nvPr/>
        </p:nvSpPr>
        <p:spPr bwMode="auto">
          <a:xfrm>
            <a:off x="13956983" y="5935663"/>
            <a:ext cx="0" cy="46038"/>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Rectangle 1022">
            <a:extLst>
              <a:ext uri="{FF2B5EF4-FFF2-40B4-BE49-F238E27FC236}">
                <a16:creationId xmlns:a16="http://schemas.microsoft.com/office/drawing/2014/main" id="{DD4D90D2-A9DA-4063-90E9-92730977B197}"/>
              </a:ext>
            </a:extLst>
          </p:cNvPr>
          <p:cNvSpPr>
            <a:spLocks noChangeArrowheads="1"/>
          </p:cNvSpPr>
          <p:nvPr/>
        </p:nvSpPr>
        <p:spPr bwMode="auto">
          <a:xfrm>
            <a:off x="9623108" y="6016625"/>
            <a:ext cx="295275" cy="16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-200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7" name="Rectangle 1023">
            <a:extLst>
              <a:ext uri="{FF2B5EF4-FFF2-40B4-BE49-F238E27FC236}">
                <a16:creationId xmlns:a16="http://schemas.microsoft.com/office/drawing/2014/main" id="{3D992336-AB66-4EAB-A953-862C6CC1BBAE}"/>
              </a:ext>
            </a:extLst>
          </p:cNvPr>
          <p:cNvSpPr>
            <a:spLocks noChangeArrowheads="1"/>
          </p:cNvSpPr>
          <p:nvPr/>
        </p:nvSpPr>
        <p:spPr bwMode="auto">
          <a:xfrm>
            <a:off x="10151745" y="6016625"/>
            <a:ext cx="295275" cy="16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-150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8" name="Rectangle 1024">
            <a:extLst>
              <a:ext uri="{FF2B5EF4-FFF2-40B4-BE49-F238E27FC236}">
                <a16:creationId xmlns:a16="http://schemas.microsoft.com/office/drawing/2014/main" id="{D8FA64F2-07A6-4936-9CBB-6937450E6220}"/>
              </a:ext>
            </a:extLst>
          </p:cNvPr>
          <p:cNvSpPr>
            <a:spLocks noChangeArrowheads="1"/>
          </p:cNvSpPr>
          <p:nvPr/>
        </p:nvSpPr>
        <p:spPr bwMode="auto">
          <a:xfrm>
            <a:off x="10681970" y="6016625"/>
            <a:ext cx="295275" cy="16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-100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9" name="Rectangle 1025">
            <a:extLst>
              <a:ext uri="{FF2B5EF4-FFF2-40B4-BE49-F238E27FC236}">
                <a16:creationId xmlns:a16="http://schemas.microsoft.com/office/drawing/2014/main" id="{FCF0A26E-A785-406A-A821-AD33201B2008}"/>
              </a:ext>
            </a:extLst>
          </p:cNvPr>
          <p:cNvSpPr>
            <a:spLocks noChangeArrowheads="1"/>
          </p:cNvSpPr>
          <p:nvPr/>
        </p:nvSpPr>
        <p:spPr bwMode="auto">
          <a:xfrm>
            <a:off x="11236008" y="6016625"/>
            <a:ext cx="233362" cy="16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-50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0" name="Rectangle 1026">
            <a:extLst>
              <a:ext uri="{FF2B5EF4-FFF2-40B4-BE49-F238E27FC236}">
                <a16:creationId xmlns:a16="http://schemas.microsoft.com/office/drawing/2014/main" id="{54BFBD87-F6E8-4AD9-BBE6-83AD8D76E4E6}"/>
              </a:ext>
            </a:extLst>
          </p:cNvPr>
          <p:cNvSpPr>
            <a:spLocks noChangeArrowheads="1"/>
          </p:cNvSpPr>
          <p:nvPr/>
        </p:nvSpPr>
        <p:spPr bwMode="auto">
          <a:xfrm>
            <a:off x="11817033" y="6016625"/>
            <a:ext cx="120650" cy="16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1" name="Rectangle 1027">
            <a:extLst>
              <a:ext uri="{FF2B5EF4-FFF2-40B4-BE49-F238E27FC236}">
                <a16:creationId xmlns:a16="http://schemas.microsoft.com/office/drawing/2014/main" id="{E4EA923F-9EFD-4DEA-A5D8-F3A05D3C511A}"/>
              </a:ext>
            </a:extLst>
          </p:cNvPr>
          <p:cNvSpPr>
            <a:spLocks noChangeArrowheads="1"/>
          </p:cNvSpPr>
          <p:nvPr/>
        </p:nvSpPr>
        <p:spPr bwMode="auto">
          <a:xfrm>
            <a:off x="12310745" y="6016625"/>
            <a:ext cx="190500" cy="16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50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2" name="Rectangle 1028">
            <a:extLst>
              <a:ext uri="{FF2B5EF4-FFF2-40B4-BE49-F238E27FC236}">
                <a16:creationId xmlns:a16="http://schemas.microsoft.com/office/drawing/2014/main" id="{CFE395F7-88A0-4254-8DD8-8CCF43C8BB12}"/>
              </a:ext>
            </a:extLst>
          </p:cNvPr>
          <p:cNvSpPr>
            <a:spLocks noChangeArrowheads="1"/>
          </p:cNvSpPr>
          <p:nvPr/>
        </p:nvSpPr>
        <p:spPr bwMode="auto">
          <a:xfrm>
            <a:off x="12806045" y="6016625"/>
            <a:ext cx="260350" cy="16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100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3" name="Rectangle 1029">
            <a:extLst>
              <a:ext uri="{FF2B5EF4-FFF2-40B4-BE49-F238E27FC236}">
                <a16:creationId xmlns:a16="http://schemas.microsoft.com/office/drawing/2014/main" id="{410D433D-3371-44AA-852B-F9E9851C1B35}"/>
              </a:ext>
            </a:extLst>
          </p:cNvPr>
          <p:cNvSpPr>
            <a:spLocks noChangeArrowheads="1"/>
          </p:cNvSpPr>
          <p:nvPr/>
        </p:nvSpPr>
        <p:spPr bwMode="auto">
          <a:xfrm>
            <a:off x="13334683" y="6016625"/>
            <a:ext cx="260350" cy="16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150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4" name="Rectangle 1030">
            <a:extLst>
              <a:ext uri="{FF2B5EF4-FFF2-40B4-BE49-F238E27FC236}">
                <a16:creationId xmlns:a16="http://schemas.microsoft.com/office/drawing/2014/main" id="{73392D49-DB77-4734-AB41-766F5802BA39}"/>
              </a:ext>
            </a:extLst>
          </p:cNvPr>
          <p:cNvSpPr>
            <a:spLocks noChangeArrowheads="1"/>
          </p:cNvSpPr>
          <p:nvPr/>
        </p:nvSpPr>
        <p:spPr bwMode="auto">
          <a:xfrm>
            <a:off x="13863320" y="6016625"/>
            <a:ext cx="260350" cy="16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200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5" name="Rectangle 1031">
            <a:extLst>
              <a:ext uri="{FF2B5EF4-FFF2-40B4-BE49-F238E27FC236}">
                <a16:creationId xmlns:a16="http://schemas.microsoft.com/office/drawing/2014/main" id="{8BC6EDF8-EFF1-4224-961D-6C647E374883}"/>
              </a:ext>
            </a:extLst>
          </p:cNvPr>
          <p:cNvSpPr>
            <a:spLocks noChangeArrowheads="1"/>
          </p:cNvSpPr>
          <p:nvPr/>
        </p:nvSpPr>
        <p:spPr bwMode="auto">
          <a:xfrm>
            <a:off x="11496358" y="6161088"/>
            <a:ext cx="831850"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262626"/>
                </a:solidFill>
                <a:effectLst/>
                <a:latin typeface="Arial" panose="020B0604020202020204" pitchFamily="34" charset="0"/>
              </a:rPr>
              <a:t>Time (msec)</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6" name="Line 1032">
            <a:extLst>
              <a:ext uri="{FF2B5EF4-FFF2-40B4-BE49-F238E27FC236}">
                <a16:creationId xmlns:a16="http://schemas.microsoft.com/office/drawing/2014/main" id="{47435244-83C9-4895-A5EE-6D1E57D2ACBD}"/>
              </a:ext>
            </a:extLst>
          </p:cNvPr>
          <p:cNvSpPr>
            <a:spLocks noChangeShapeType="1"/>
          </p:cNvSpPr>
          <p:nvPr/>
        </p:nvSpPr>
        <p:spPr bwMode="auto">
          <a:xfrm flipV="1">
            <a:off x="9632633" y="5078413"/>
            <a:ext cx="0" cy="857250"/>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 name="Line 1033">
            <a:extLst>
              <a:ext uri="{FF2B5EF4-FFF2-40B4-BE49-F238E27FC236}">
                <a16:creationId xmlns:a16="http://schemas.microsoft.com/office/drawing/2014/main" id="{22A437DD-F530-444C-A007-E6B10CF8FF28}"/>
              </a:ext>
            </a:extLst>
          </p:cNvPr>
          <p:cNvSpPr>
            <a:spLocks noChangeShapeType="1"/>
          </p:cNvSpPr>
          <p:nvPr/>
        </p:nvSpPr>
        <p:spPr bwMode="auto">
          <a:xfrm flipH="1">
            <a:off x="9588183" y="5935663"/>
            <a:ext cx="44450" cy="0"/>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8" name="Line 1034">
            <a:extLst>
              <a:ext uri="{FF2B5EF4-FFF2-40B4-BE49-F238E27FC236}">
                <a16:creationId xmlns:a16="http://schemas.microsoft.com/office/drawing/2014/main" id="{7CF9294C-2D60-424F-BDF6-6E792A9B7C5F}"/>
              </a:ext>
            </a:extLst>
          </p:cNvPr>
          <p:cNvSpPr>
            <a:spLocks noChangeShapeType="1"/>
          </p:cNvSpPr>
          <p:nvPr/>
        </p:nvSpPr>
        <p:spPr bwMode="auto">
          <a:xfrm flipH="1">
            <a:off x="9588183" y="5716588"/>
            <a:ext cx="44450" cy="0"/>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 name="Line 1035">
            <a:extLst>
              <a:ext uri="{FF2B5EF4-FFF2-40B4-BE49-F238E27FC236}">
                <a16:creationId xmlns:a16="http://schemas.microsoft.com/office/drawing/2014/main" id="{4AAD2785-5590-4683-827C-DA7E092EE398}"/>
              </a:ext>
            </a:extLst>
          </p:cNvPr>
          <p:cNvSpPr>
            <a:spLocks noChangeShapeType="1"/>
          </p:cNvSpPr>
          <p:nvPr/>
        </p:nvSpPr>
        <p:spPr bwMode="auto">
          <a:xfrm flipH="1">
            <a:off x="9588183" y="5495925"/>
            <a:ext cx="44450" cy="0"/>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0" name="Line 1036">
            <a:extLst>
              <a:ext uri="{FF2B5EF4-FFF2-40B4-BE49-F238E27FC236}">
                <a16:creationId xmlns:a16="http://schemas.microsoft.com/office/drawing/2014/main" id="{2A7908F9-BE4F-4F2A-8D5B-714B33674FEE}"/>
              </a:ext>
            </a:extLst>
          </p:cNvPr>
          <p:cNvSpPr>
            <a:spLocks noChangeShapeType="1"/>
          </p:cNvSpPr>
          <p:nvPr/>
        </p:nvSpPr>
        <p:spPr bwMode="auto">
          <a:xfrm flipH="1">
            <a:off x="9588183" y="5276850"/>
            <a:ext cx="44450" cy="0"/>
          </a:xfrm>
          <a:prstGeom prst="line">
            <a:avLst/>
          </a:prstGeom>
          <a:noFill/>
          <a:ln w="6350" cap="flat">
            <a:solidFill>
              <a:srgbClr val="262626"/>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1" name="Rectangle 1037">
            <a:extLst>
              <a:ext uri="{FF2B5EF4-FFF2-40B4-BE49-F238E27FC236}">
                <a16:creationId xmlns:a16="http://schemas.microsoft.com/office/drawing/2014/main" id="{11FE45A5-4037-48C1-96B6-106C85491D42}"/>
              </a:ext>
            </a:extLst>
          </p:cNvPr>
          <p:cNvSpPr>
            <a:spLocks noChangeArrowheads="1"/>
          </p:cNvSpPr>
          <p:nvPr/>
        </p:nvSpPr>
        <p:spPr bwMode="auto">
          <a:xfrm>
            <a:off x="9492933" y="5873750"/>
            <a:ext cx="120650" cy="16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2" name="Rectangle 1038">
            <a:extLst>
              <a:ext uri="{FF2B5EF4-FFF2-40B4-BE49-F238E27FC236}">
                <a16:creationId xmlns:a16="http://schemas.microsoft.com/office/drawing/2014/main" id="{F371358D-5BCE-4968-AF1A-8D508F5F5D64}"/>
              </a:ext>
            </a:extLst>
          </p:cNvPr>
          <p:cNvSpPr>
            <a:spLocks noChangeArrowheads="1"/>
          </p:cNvSpPr>
          <p:nvPr/>
        </p:nvSpPr>
        <p:spPr bwMode="auto">
          <a:xfrm>
            <a:off x="9432608" y="5649913"/>
            <a:ext cx="190500" cy="16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10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3" name="Rectangle 1039">
            <a:extLst>
              <a:ext uri="{FF2B5EF4-FFF2-40B4-BE49-F238E27FC236}">
                <a16:creationId xmlns:a16="http://schemas.microsoft.com/office/drawing/2014/main" id="{11B92756-A159-4B53-B55D-A81482EF381B}"/>
              </a:ext>
            </a:extLst>
          </p:cNvPr>
          <p:cNvSpPr>
            <a:spLocks noChangeArrowheads="1"/>
          </p:cNvSpPr>
          <p:nvPr/>
        </p:nvSpPr>
        <p:spPr bwMode="auto">
          <a:xfrm>
            <a:off x="9432608" y="5435600"/>
            <a:ext cx="190500" cy="16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20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4" name="Rectangle 1040">
            <a:extLst>
              <a:ext uri="{FF2B5EF4-FFF2-40B4-BE49-F238E27FC236}">
                <a16:creationId xmlns:a16="http://schemas.microsoft.com/office/drawing/2014/main" id="{49E14C7C-3F30-4CEB-B1D4-1E35E507F826}"/>
              </a:ext>
            </a:extLst>
          </p:cNvPr>
          <p:cNvSpPr>
            <a:spLocks noChangeArrowheads="1"/>
          </p:cNvSpPr>
          <p:nvPr/>
        </p:nvSpPr>
        <p:spPr bwMode="auto">
          <a:xfrm>
            <a:off x="9432608" y="5211763"/>
            <a:ext cx="190500" cy="16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262626"/>
                </a:solidFill>
                <a:effectLst/>
                <a:latin typeface="Arial" panose="020B0604020202020204" pitchFamily="34" charset="0"/>
              </a:rPr>
              <a:t>30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5" name="Rectangle 1041">
            <a:extLst>
              <a:ext uri="{FF2B5EF4-FFF2-40B4-BE49-F238E27FC236}">
                <a16:creationId xmlns:a16="http://schemas.microsoft.com/office/drawing/2014/main" id="{FA0AFEC6-B998-4ACD-BB90-28BA75C347D6}"/>
              </a:ext>
            </a:extLst>
          </p:cNvPr>
          <p:cNvSpPr>
            <a:spLocks noChangeArrowheads="1"/>
          </p:cNvSpPr>
          <p:nvPr/>
        </p:nvSpPr>
        <p:spPr bwMode="auto">
          <a:xfrm rot="16200000">
            <a:off x="9288145" y="5503863"/>
            <a:ext cx="165100"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262626"/>
                </a:solidFill>
                <a:effectLst/>
                <a:latin typeface="Arial" panose="020B0604020202020204" pitchFamily="34" charset="0"/>
              </a:rPr>
              <a:t>C</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6" name="Rectangle 1042">
            <a:extLst>
              <a:ext uri="{FF2B5EF4-FFF2-40B4-BE49-F238E27FC236}">
                <a16:creationId xmlns:a16="http://schemas.microsoft.com/office/drawing/2014/main" id="{7FF39AA7-E1CF-4FDB-B790-9011732B75B3}"/>
              </a:ext>
            </a:extLst>
          </p:cNvPr>
          <p:cNvSpPr>
            <a:spLocks noChangeArrowheads="1"/>
          </p:cNvSpPr>
          <p:nvPr/>
        </p:nvSpPr>
        <p:spPr bwMode="auto">
          <a:xfrm rot="16200000">
            <a:off x="9300845" y="5418138"/>
            <a:ext cx="138113"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262626"/>
                </a:solidFill>
                <a:effectLst/>
                <a:latin typeface="Arial" panose="020B0604020202020204" pitchFamily="34" charset="0"/>
              </a:rPr>
              <a:t>o</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7" name="Rectangle 1043">
            <a:extLst>
              <a:ext uri="{FF2B5EF4-FFF2-40B4-BE49-F238E27FC236}">
                <a16:creationId xmlns:a16="http://schemas.microsoft.com/office/drawing/2014/main" id="{B167CDC5-1436-4A4E-A1F5-34A7FB32FBC9}"/>
              </a:ext>
            </a:extLst>
          </p:cNvPr>
          <p:cNvSpPr>
            <a:spLocks noChangeArrowheads="1"/>
          </p:cNvSpPr>
          <p:nvPr/>
        </p:nvSpPr>
        <p:spPr bwMode="auto">
          <a:xfrm rot="16200000">
            <a:off x="9300845" y="5346700"/>
            <a:ext cx="138113"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262626"/>
                </a:solidFill>
                <a:effectLst/>
                <a:latin typeface="Arial" panose="020B0604020202020204" pitchFamily="34" charset="0"/>
              </a:rPr>
              <a:t>u</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8" name="Rectangle 1044">
            <a:extLst>
              <a:ext uri="{FF2B5EF4-FFF2-40B4-BE49-F238E27FC236}">
                <a16:creationId xmlns:a16="http://schemas.microsoft.com/office/drawing/2014/main" id="{03ECF1A2-8CF8-4E7B-BDF7-5C8B9328E37B}"/>
              </a:ext>
            </a:extLst>
          </p:cNvPr>
          <p:cNvSpPr>
            <a:spLocks noChangeArrowheads="1"/>
          </p:cNvSpPr>
          <p:nvPr/>
        </p:nvSpPr>
        <p:spPr bwMode="auto">
          <a:xfrm rot="16200000">
            <a:off x="9300845" y="5275263"/>
            <a:ext cx="138113"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262626"/>
                </a:solidFill>
                <a:effectLst/>
                <a:latin typeface="Arial" panose="020B0604020202020204" pitchFamily="34" charset="0"/>
              </a:rPr>
              <a:t>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9" name="Rectangle 1045">
            <a:extLst>
              <a:ext uri="{FF2B5EF4-FFF2-40B4-BE49-F238E27FC236}">
                <a16:creationId xmlns:a16="http://schemas.microsoft.com/office/drawing/2014/main" id="{8696CC95-7803-4527-8C0C-7235DE58D310}"/>
              </a:ext>
            </a:extLst>
          </p:cNvPr>
          <p:cNvSpPr>
            <a:spLocks noChangeArrowheads="1"/>
          </p:cNvSpPr>
          <p:nvPr/>
        </p:nvSpPr>
        <p:spPr bwMode="auto">
          <a:xfrm rot="16200000">
            <a:off x="9323070" y="5226050"/>
            <a:ext cx="95250"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262626"/>
                </a:solidFill>
                <a:effectLst/>
                <a:latin typeface="Arial" panose="020B0604020202020204" pitchFamily="34" charset="0"/>
              </a:rPr>
              <a:t>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0" name="Freeform 1046">
            <a:extLst>
              <a:ext uri="{FF2B5EF4-FFF2-40B4-BE49-F238E27FC236}">
                <a16:creationId xmlns:a16="http://schemas.microsoft.com/office/drawing/2014/main" id="{CE51107C-4C1A-46D7-ADBF-B8BCE7FAEDA6}"/>
              </a:ext>
            </a:extLst>
          </p:cNvPr>
          <p:cNvSpPr>
            <a:spLocks noEditPoints="1"/>
          </p:cNvSpPr>
          <p:nvPr/>
        </p:nvSpPr>
        <p:spPr bwMode="auto">
          <a:xfrm>
            <a:off x="9632633" y="5078413"/>
            <a:ext cx="4429125" cy="857250"/>
          </a:xfrm>
          <a:custGeom>
            <a:avLst/>
            <a:gdLst>
              <a:gd name="T0" fmla="*/ 0 w 2790"/>
              <a:gd name="T1" fmla="*/ 291 h 540"/>
              <a:gd name="T2" fmla="*/ 133 w 2790"/>
              <a:gd name="T3" fmla="*/ 540 h 540"/>
              <a:gd name="T4" fmla="*/ 266 w 2790"/>
              <a:gd name="T5" fmla="*/ 180 h 540"/>
              <a:gd name="T6" fmla="*/ 133 w 2790"/>
              <a:gd name="T7" fmla="*/ 540 h 540"/>
              <a:gd name="T8" fmla="*/ 266 w 2790"/>
              <a:gd name="T9" fmla="*/ 180 h 540"/>
              <a:gd name="T10" fmla="*/ 266 w 2790"/>
              <a:gd name="T11" fmla="*/ 416 h 540"/>
              <a:gd name="T12" fmla="*/ 398 w 2790"/>
              <a:gd name="T13" fmla="*/ 540 h 540"/>
              <a:gd name="T14" fmla="*/ 532 w 2790"/>
              <a:gd name="T15" fmla="*/ 194 h 540"/>
              <a:gd name="T16" fmla="*/ 398 w 2790"/>
              <a:gd name="T17" fmla="*/ 540 h 540"/>
              <a:gd name="T18" fmla="*/ 532 w 2790"/>
              <a:gd name="T19" fmla="*/ 194 h 540"/>
              <a:gd name="T20" fmla="*/ 532 w 2790"/>
              <a:gd name="T21" fmla="*/ 333 h 540"/>
              <a:gd name="T22" fmla="*/ 664 w 2790"/>
              <a:gd name="T23" fmla="*/ 540 h 540"/>
              <a:gd name="T24" fmla="*/ 797 w 2790"/>
              <a:gd name="T25" fmla="*/ 305 h 540"/>
              <a:gd name="T26" fmla="*/ 664 w 2790"/>
              <a:gd name="T27" fmla="*/ 540 h 540"/>
              <a:gd name="T28" fmla="*/ 797 w 2790"/>
              <a:gd name="T29" fmla="*/ 305 h 540"/>
              <a:gd name="T30" fmla="*/ 797 w 2790"/>
              <a:gd name="T31" fmla="*/ 374 h 540"/>
              <a:gd name="T32" fmla="*/ 930 w 2790"/>
              <a:gd name="T33" fmla="*/ 540 h 540"/>
              <a:gd name="T34" fmla="*/ 1063 w 2790"/>
              <a:gd name="T35" fmla="*/ 263 h 540"/>
              <a:gd name="T36" fmla="*/ 930 w 2790"/>
              <a:gd name="T37" fmla="*/ 540 h 540"/>
              <a:gd name="T38" fmla="*/ 1063 w 2790"/>
              <a:gd name="T39" fmla="*/ 263 h 540"/>
              <a:gd name="T40" fmla="*/ 1063 w 2790"/>
              <a:gd name="T41" fmla="*/ 277 h 540"/>
              <a:gd name="T42" fmla="*/ 1196 w 2790"/>
              <a:gd name="T43" fmla="*/ 540 h 540"/>
              <a:gd name="T44" fmla="*/ 1329 w 2790"/>
              <a:gd name="T45" fmla="*/ 305 h 540"/>
              <a:gd name="T46" fmla="*/ 1196 w 2790"/>
              <a:gd name="T47" fmla="*/ 540 h 540"/>
              <a:gd name="T48" fmla="*/ 1329 w 2790"/>
              <a:gd name="T49" fmla="*/ 305 h 540"/>
              <a:gd name="T50" fmla="*/ 1329 w 2790"/>
              <a:gd name="T51" fmla="*/ 319 h 540"/>
              <a:gd name="T52" fmla="*/ 1462 w 2790"/>
              <a:gd name="T53" fmla="*/ 540 h 540"/>
              <a:gd name="T54" fmla="*/ 1594 w 2790"/>
              <a:gd name="T55" fmla="*/ 333 h 540"/>
              <a:gd name="T56" fmla="*/ 1462 w 2790"/>
              <a:gd name="T57" fmla="*/ 540 h 540"/>
              <a:gd name="T58" fmla="*/ 1594 w 2790"/>
              <a:gd name="T59" fmla="*/ 333 h 540"/>
              <a:gd name="T60" fmla="*/ 1594 w 2790"/>
              <a:gd name="T61" fmla="*/ 111 h 540"/>
              <a:gd name="T62" fmla="*/ 1728 w 2790"/>
              <a:gd name="T63" fmla="*/ 540 h 540"/>
              <a:gd name="T64" fmla="*/ 1860 w 2790"/>
              <a:gd name="T65" fmla="*/ 236 h 540"/>
              <a:gd name="T66" fmla="*/ 1728 w 2790"/>
              <a:gd name="T67" fmla="*/ 540 h 540"/>
              <a:gd name="T68" fmla="*/ 1860 w 2790"/>
              <a:gd name="T69" fmla="*/ 236 h 540"/>
              <a:gd name="T70" fmla="*/ 1860 w 2790"/>
              <a:gd name="T71" fmla="*/ 14 h 540"/>
              <a:gd name="T72" fmla="*/ 1993 w 2790"/>
              <a:gd name="T73" fmla="*/ 540 h 540"/>
              <a:gd name="T74" fmla="*/ 2126 w 2790"/>
              <a:gd name="T75" fmla="*/ 14 h 540"/>
              <a:gd name="T76" fmla="*/ 2259 w 2790"/>
              <a:gd name="T77" fmla="*/ 0 h 540"/>
              <a:gd name="T78" fmla="*/ 2126 w 2790"/>
              <a:gd name="T79" fmla="*/ 540 h 540"/>
              <a:gd name="T80" fmla="*/ 2259 w 2790"/>
              <a:gd name="T81" fmla="*/ 0 h 540"/>
              <a:gd name="T82" fmla="*/ 2259 w 2790"/>
              <a:gd name="T83" fmla="*/ 55 h 540"/>
              <a:gd name="T84" fmla="*/ 2392 w 2790"/>
              <a:gd name="T85" fmla="*/ 540 h 540"/>
              <a:gd name="T86" fmla="*/ 2525 w 2790"/>
              <a:gd name="T87" fmla="*/ 83 h 540"/>
              <a:gd name="T88" fmla="*/ 2392 w 2790"/>
              <a:gd name="T89" fmla="*/ 540 h 540"/>
              <a:gd name="T90" fmla="*/ 2525 w 2790"/>
              <a:gd name="T91" fmla="*/ 83 h 540"/>
              <a:gd name="T92" fmla="*/ 2525 w 2790"/>
              <a:gd name="T93" fmla="*/ 69 h 540"/>
              <a:gd name="T94" fmla="*/ 2658 w 2790"/>
              <a:gd name="T95" fmla="*/ 540 h 540"/>
              <a:gd name="T96" fmla="*/ 2790 w 2790"/>
              <a:gd name="T97" fmla="*/ 125 h 540"/>
              <a:gd name="T98" fmla="*/ 2658 w 2790"/>
              <a:gd name="T99" fmla="*/ 540 h 540"/>
              <a:gd name="T100" fmla="*/ 2790 w 2790"/>
              <a:gd name="T101" fmla="*/ 125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90" h="540">
                <a:moveTo>
                  <a:pt x="133" y="291"/>
                </a:moveTo>
                <a:lnTo>
                  <a:pt x="0" y="291"/>
                </a:lnTo>
                <a:lnTo>
                  <a:pt x="0" y="540"/>
                </a:lnTo>
                <a:lnTo>
                  <a:pt x="133" y="540"/>
                </a:lnTo>
                <a:lnTo>
                  <a:pt x="133" y="291"/>
                </a:lnTo>
                <a:close/>
                <a:moveTo>
                  <a:pt x="266" y="180"/>
                </a:moveTo>
                <a:lnTo>
                  <a:pt x="133" y="180"/>
                </a:lnTo>
                <a:lnTo>
                  <a:pt x="133" y="540"/>
                </a:lnTo>
                <a:lnTo>
                  <a:pt x="266" y="540"/>
                </a:lnTo>
                <a:lnTo>
                  <a:pt x="266" y="180"/>
                </a:lnTo>
                <a:close/>
                <a:moveTo>
                  <a:pt x="398" y="416"/>
                </a:moveTo>
                <a:lnTo>
                  <a:pt x="266" y="416"/>
                </a:lnTo>
                <a:lnTo>
                  <a:pt x="266" y="540"/>
                </a:lnTo>
                <a:lnTo>
                  <a:pt x="398" y="540"/>
                </a:lnTo>
                <a:lnTo>
                  <a:pt x="398" y="416"/>
                </a:lnTo>
                <a:close/>
                <a:moveTo>
                  <a:pt x="532" y="194"/>
                </a:moveTo>
                <a:lnTo>
                  <a:pt x="398" y="194"/>
                </a:lnTo>
                <a:lnTo>
                  <a:pt x="398" y="540"/>
                </a:lnTo>
                <a:lnTo>
                  <a:pt x="532" y="540"/>
                </a:lnTo>
                <a:lnTo>
                  <a:pt x="532" y="194"/>
                </a:lnTo>
                <a:close/>
                <a:moveTo>
                  <a:pt x="664" y="333"/>
                </a:moveTo>
                <a:lnTo>
                  <a:pt x="532" y="333"/>
                </a:lnTo>
                <a:lnTo>
                  <a:pt x="532" y="540"/>
                </a:lnTo>
                <a:lnTo>
                  <a:pt x="664" y="540"/>
                </a:lnTo>
                <a:lnTo>
                  <a:pt x="664" y="333"/>
                </a:lnTo>
                <a:close/>
                <a:moveTo>
                  <a:pt x="797" y="305"/>
                </a:moveTo>
                <a:lnTo>
                  <a:pt x="664" y="305"/>
                </a:lnTo>
                <a:lnTo>
                  <a:pt x="664" y="540"/>
                </a:lnTo>
                <a:lnTo>
                  <a:pt x="797" y="540"/>
                </a:lnTo>
                <a:lnTo>
                  <a:pt x="797" y="305"/>
                </a:lnTo>
                <a:close/>
                <a:moveTo>
                  <a:pt x="930" y="374"/>
                </a:moveTo>
                <a:lnTo>
                  <a:pt x="797" y="374"/>
                </a:lnTo>
                <a:lnTo>
                  <a:pt x="797" y="540"/>
                </a:lnTo>
                <a:lnTo>
                  <a:pt x="930" y="540"/>
                </a:lnTo>
                <a:lnTo>
                  <a:pt x="930" y="374"/>
                </a:lnTo>
                <a:close/>
                <a:moveTo>
                  <a:pt x="1063" y="263"/>
                </a:moveTo>
                <a:lnTo>
                  <a:pt x="930" y="263"/>
                </a:lnTo>
                <a:lnTo>
                  <a:pt x="930" y="540"/>
                </a:lnTo>
                <a:lnTo>
                  <a:pt x="1063" y="540"/>
                </a:lnTo>
                <a:lnTo>
                  <a:pt x="1063" y="263"/>
                </a:lnTo>
                <a:close/>
                <a:moveTo>
                  <a:pt x="1196" y="277"/>
                </a:moveTo>
                <a:lnTo>
                  <a:pt x="1063" y="277"/>
                </a:lnTo>
                <a:lnTo>
                  <a:pt x="1063" y="540"/>
                </a:lnTo>
                <a:lnTo>
                  <a:pt x="1196" y="540"/>
                </a:lnTo>
                <a:lnTo>
                  <a:pt x="1196" y="277"/>
                </a:lnTo>
                <a:close/>
                <a:moveTo>
                  <a:pt x="1329" y="305"/>
                </a:moveTo>
                <a:lnTo>
                  <a:pt x="1196" y="305"/>
                </a:lnTo>
                <a:lnTo>
                  <a:pt x="1196" y="540"/>
                </a:lnTo>
                <a:lnTo>
                  <a:pt x="1329" y="540"/>
                </a:lnTo>
                <a:lnTo>
                  <a:pt x="1329" y="305"/>
                </a:lnTo>
                <a:close/>
                <a:moveTo>
                  <a:pt x="1462" y="319"/>
                </a:moveTo>
                <a:lnTo>
                  <a:pt x="1329" y="319"/>
                </a:lnTo>
                <a:lnTo>
                  <a:pt x="1329" y="540"/>
                </a:lnTo>
                <a:lnTo>
                  <a:pt x="1462" y="540"/>
                </a:lnTo>
                <a:lnTo>
                  <a:pt x="1462" y="319"/>
                </a:lnTo>
                <a:close/>
                <a:moveTo>
                  <a:pt x="1594" y="333"/>
                </a:moveTo>
                <a:lnTo>
                  <a:pt x="1462" y="333"/>
                </a:lnTo>
                <a:lnTo>
                  <a:pt x="1462" y="540"/>
                </a:lnTo>
                <a:lnTo>
                  <a:pt x="1594" y="540"/>
                </a:lnTo>
                <a:lnTo>
                  <a:pt x="1594" y="333"/>
                </a:lnTo>
                <a:close/>
                <a:moveTo>
                  <a:pt x="1728" y="111"/>
                </a:moveTo>
                <a:lnTo>
                  <a:pt x="1594" y="111"/>
                </a:lnTo>
                <a:lnTo>
                  <a:pt x="1594" y="540"/>
                </a:lnTo>
                <a:lnTo>
                  <a:pt x="1728" y="540"/>
                </a:lnTo>
                <a:lnTo>
                  <a:pt x="1728" y="111"/>
                </a:lnTo>
                <a:close/>
                <a:moveTo>
                  <a:pt x="1860" y="236"/>
                </a:moveTo>
                <a:lnTo>
                  <a:pt x="1728" y="236"/>
                </a:lnTo>
                <a:lnTo>
                  <a:pt x="1728" y="540"/>
                </a:lnTo>
                <a:lnTo>
                  <a:pt x="1860" y="540"/>
                </a:lnTo>
                <a:lnTo>
                  <a:pt x="1860" y="236"/>
                </a:lnTo>
                <a:close/>
                <a:moveTo>
                  <a:pt x="1993" y="14"/>
                </a:moveTo>
                <a:lnTo>
                  <a:pt x="1860" y="14"/>
                </a:lnTo>
                <a:lnTo>
                  <a:pt x="1860" y="540"/>
                </a:lnTo>
                <a:lnTo>
                  <a:pt x="1993" y="540"/>
                </a:lnTo>
                <a:lnTo>
                  <a:pt x="2126" y="540"/>
                </a:lnTo>
                <a:lnTo>
                  <a:pt x="2126" y="14"/>
                </a:lnTo>
                <a:lnTo>
                  <a:pt x="1993" y="14"/>
                </a:lnTo>
                <a:close/>
                <a:moveTo>
                  <a:pt x="2259" y="0"/>
                </a:moveTo>
                <a:lnTo>
                  <a:pt x="2126" y="0"/>
                </a:lnTo>
                <a:lnTo>
                  <a:pt x="2126" y="540"/>
                </a:lnTo>
                <a:lnTo>
                  <a:pt x="2259" y="540"/>
                </a:lnTo>
                <a:lnTo>
                  <a:pt x="2259" y="0"/>
                </a:lnTo>
                <a:close/>
                <a:moveTo>
                  <a:pt x="2392" y="55"/>
                </a:moveTo>
                <a:lnTo>
                  <a:pt x="2259" y="55"/>
                </a:lnTo>
                <a:lnTo>
                  <a:pt x="2259" y="540"/>
                </a:lnTo>
                <a:lnTo>
                  <a:pt x="2392" y="540"/>
                </a:lnTo>
                <a:lnTo>
                  <a:pt x="2392" y="55"/>
                </a:lnTo>
                <a:close/>
                <a:moveTo>
                  <a:pt x="2525" y="83"/>
                </a:moveTo>
                <a:lnTo>
                  <a:pt x="2392" y="83"/>
                </a:lnTo>
                <a:lnTo>
                  <a:pt x="2392" y="540"/>
                </a:lnTo>
                <a:lnTo>
                  <a:pt x="2525" y="540"/>
                </a:lnTo>
                <a:lnTo>
                  <a:pt x="2525" y="83"/>
                </a:lnTo>
                <a:close/>
                <a:moveTo>
                  <a:pt x="2658" y="69"/>
                </a:moveTo>
                <a:lnTo>
                  <a:pt x="2525" y="69"/>
                </a:lnTo>
                <a:lnTo>
                  <a:pt x="2525" y="540"/>
                </a:lnTo>
                <a:lnTo>
                  <a:pt x="2658" y="540"/>
                </a:lnTo>
                <a:lnTo>
                  <a:pt x="2658" y="69"/>
                </a:lnTo>
                <a:close/>
                <a:moveTo>
                  <a:pt x="2790" y="125"/>
                </a:moveTo>
                <a:lnTo>
                  <a:pt x="2658" y="125"/>
                </a:lnTo>
                <a:lnTo>
                  <a:pt x="2658" y="540"/>
                </a:lnTo>
                <a:lnTo>
                  <a:pt x="2790" y="540"/>
                </a:lnTo>
                <a:lnTo>
                  <a:pt x="2790" y="12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Rectangle 1047">
            <a:extLst>
              <a:ext uri="{FF2B5EF4-FFF2-40B4-BE49-F238E27FC236}">
                <a16:creationId xmlns:a16="http://schemas.microsoft.com/office/drawing/2014/main" id="{1456E8B4-0989-4196-BE94-38B80464DDD0}"/>
              </a:ext>
            </a:extLst>
          </p:cNvPr>
          <p:cNvSpPr>
            <a:spLocks noChangeArrowheads="1"/>
          </p:cNvSpPr>
          <p:nvPr/>
        </p:nvSpPr>
        <p:spPr bwMode="auto">
          <a:xfrm>
            <a:off x="9632633" y="5540375"/>
            <a:ext cx="211137" cy="395288"/>
          </a:xfrm>
          <a:prstGeom prst="rect">
            <a:avLst/>
          </a:pr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Rectangle 1048">
            <a:extLst>
              <a:ext uri="{FF2B5EF4-FFF2-40B4-BE49-F238E27FC236}">
                <a16:creationId xmlns:a16="http://schemas.microsoft.com/office/drawing/2014/main" id="{D309C015-E90E-4D6A-8C75-A4855F9F095F}"/>
              </a:ext>
            </a:extLst>
          </p:cNvPr>
          <p:cNvSpPr>
            <a:spLocks noChangeArrowheads="1"/>
          </p:cNvSpPr>
          <p:nvPr/>
        </p:nvSpPr>
        <p:spPr bwMode="auto">
          <a:xfrm>
            <a:off x="9843770" y="5364163"/>
            <a:ext cx="211137" cy="571500"/>
          </a:xfrm>
          <a:prstGeom prst="rect">
            <a:avLst/>
          </a:pr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Rectangle 1049">
            <a:extLst>
              <a:ext uri="{FF2B5EF4-FFF2-40B4-BE49-F238E27FC236}">
                <a16:creationId xmlns:a16="http://schemas.microsoft.com/office/drawing/2014/main" id="{3F433467-6710-4B2C-9DA8-DE7E4D1ED134}"/>
              </a:ext>
            </a:extLst>
          </p:cNvPr>
          <p:cNvSpPr>
            <a:spLocks noChangeArrowheads="1"/>
          </p:cNvSpPr>
          <p:nvPr/>
        </p:nvSpPr>
        <p:spPr bwMode="auto">
          <a:xfrm>
            <a:off x="10054908" y="5738813"/>
            <a:ext cx="209550" cy="196850"/>
          </a:xfrm>
          <a:prstGeom prst="rect">
            <a:avLst/>
          </a:pr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4" name="Rectangle 1050">
            <a:extLst>
              <a:ext uri="{FF2B5EF4-FFF2-40B4-BE49-F238E27FC236}">
                <a16:creationId xmlns:a16="http://schemas.microsoft.com/office/drawing/2014/main" id="{C86F8953-F447-4605-9AA1-5E98B3A4A9D0}"/>
              </a:ext>
            </a:extLst>
          </p:cNvPr>
          <p:cNvSpPr>
            <a:spLocks noChangeArrowheads="1"/>
          </p:cNvSpPr>
          <p:nvPr/>
        </p:nvSpPr>
        <p:spPr bwMode="auto">
          <a:xfrm>
            <a:off x="10264458" y="5386388"/>
            <a:ext cx="212725" cy="549275"/>
          </a:xfrm>
          <a:prstGeom prst="rect">
            <a:avLst/>
          </a:pr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Rectangle 1051">
            <a:extLst>
              <a:ext uri="{FF2B5EF4-FFF2-40B4-BE49-F238E27FC236}">
                <a16:creationId xmlns:a16="http://schemas.microsoft.com/office/drawing/2014/main" id="{7AF3074D-52B1-4C8C-8DFD-B1EB79B144FC}"/>
              </a:ext>
            </a:extLst>
          </p:cNvPr>
          <p:cNvSpPr>
            <a:spLocks noChangeArrowheads="1"/>
          </p:cNvSpPr>
          <p:nvPr/>
        </p:nvSpPr>
        <p:spPr bwMode="auto">
          <a:xfrm>
            <a:off x="10477183" y="5607050"/>
            <a:ext cx="209550" cy="328613"/>
          </a:xfrm>
          <a:prstGeom prst="rect">
            <a:avLst/>
          </a:pr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6" name="Rectangle 1052">
            <a:extLst>
              <a:ext uri="{FF2B5EF4-FFF2-40B4-BE49-F238E27FC236}">
                <a16:creationId xmlns:a16="http://schemas.microsoft.com/office/drawing/2014/main" id="{28D16840-FAA9-4EC7-8319-151024637691}"/>
              </a:ext>
            </a:extLst>
          </p:cNvPr>
          <p:cNvSpPr>
            <a:spLocks noChangeArrowheads="1"/>
          </p:cNvSpPr>
          <p:nvPr/>
        </p:nvSpPr>
        <p:spPr bwMode="auto">
          <a:xfrm>
            <a:off x="10686733" y="5562600"/>
            <a:ext cx="211137" cy="373063"/>
          </a:xfrm>
          <a:prstGeom prst="rect">
            <a:avLst/>
          </a:pr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7" name="Rectangle 1053">
            <a:extLst>
              <a:ext uri="{FF2B5EF4-FFF2-40B4-BE49-F238E27FC236}">
                <a16:creationId xmlns:a16="http://schemas.microsoft.com/office/drawing/2014/main" id="{5D51A00C-B914-4D62-A546-528D0A8EE80E}"/>
              </a:ext>
            </a:extLst>
          </p:cNvPr>
          <p:cNvSpPr>
            <a:spLocks noChangeArrowheads="1"/>
          </p:cNvSpPr>
          <p:nvPr/>
        </p:nvSpPr>
        <p:spPr bwMode="auto">
          <a:xfrm>
            <a:off x="10897870" y="5672138"/>
            <a:ext cx="211137" cy="263525"/>
          </a:xfrm>
          <a:prstGeom prst="rect">
            <a:avLst/>
          </a:pr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8" name="Rectangle 1054">
            <a:extLst>
              <a:ext uri="{FF2B5EF4-FFF2-40B4-BE49-F238E27FC236}">
                <a16:creationId xmlns:a16="http://schemas.microsoft.com/office/drawing/2014/main" id="{60D69827-BC6C-406B-909B-DFC0368914C4}"/>
              </a:ext>
            </a:extLst>
          </p:cNvPr>
          <p:cNvSpPr>
            <a:spLocks noChangeArrowheads="1"/>
          </p:cNvSpPr>
          <p:nvPr/>
        </p:nvSpPr>
        <p:spPr bwMode="auto">
          <a:xfrm>
            <a:off x="11109008" y="5495925"/>
            <a:ext cx="211137" cy="439738"/>
          </a:xfrm>
          <a:prstGeom prst="rect">
            <a:avLst/>
          </a:pr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9" name="Rectangle 1055">
            <a:extLst>
              <a:ext uri="{FF2B5EF4-FFF2-40B4-BE49-F238E27FC236}">
                <a16:creationId xmlns:a16="http://schemas.microsoft.com/office/drawing/2014/main" id="{04B164CE-D44F-4D4A-B4F0-AAE5FFC2C9D9}"/>
              </a:ext>
            </a:extLst>
          </p:cNvPr>
          <p:cNvSpPr>
            <a:spLocks noChangeArrowheads="1"/>
          </p:cNvSpPr>
          <p:nvPr/>
        </p:nvSpPr>
        <p:spPr bwMode="auto">
          <a:xfrm>
            <a:off x="11320145" y="5518150"/>
            <a:ext cx="211137" cy="417513"/>
          </a:xfrm>
          <a:prstGeom prst="rect">
            <a:avLst/>
          </a:pr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 name="Rectangle 1056">
            <a:extLst>
              <a:ext uri="{FF2B5EF4-FFF2-40B4-BE49-F238E27FC236}">
                <a16:creationId xmlns:a16="http://schemas.microsoft.com/office/drawing/2014/main" id="{69A7F5A1-9899-4D7D-ADB5-ED519F3B6E43}"/>
              </a:ext>
            </a:extLst>
          </p:cNvPr>
          <p:cNvSpPr>
            <a:spLocks noChangeArrowheads="1"/>
          </p:cNvSpPr>
          <p:nvPr/>
        </p:nvSpPr>
        <p:spPr bwMode="auto">
          <a:xfrm>
            <a:off x="11531283" y="5562600"/>
            <a:ext cx="211137" cy="373063"/>
          </a:xfrm>
          <a:prstGeom prst="rect">
            <a:avLst/>
          </a:pr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 name="Rectangle 1057">
            <a:extLst>
              <a:ext uri="{FF2B5EF4-FFF2-40B4-BE49-F238E27FC236}">
                <a16:creationId xmlns:a16="http://schemas.microsoft.com/office/drawing/2014/main" id="{8EB3CD01-0480-4DFF-A270-BD50DEC58FC7}"/>
              </a:ext>
            </a:extLst>
          </p:cNvPr>
          <p:cNvSpPr>
            <a:spLocks noChangeArrowheads="1"/>
          </p:cNvSpPr>
          <p:nvPr/>
        </p:nvSpPr>
        <p:spPr bwMode="auto">
          <a:xfrm>
            <a:off x="11742420" y="5584825"/>
            <a:ext cx="211137" cy="350838"/>
          </a:xfrm>
          <a:prstGeom prst="rect">
            <a:avLst/>
          </a:pr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 name="Rectangle 1058">
            <a:extLst>
              <a:ext uri="{FF2B5EF4-FFF2-40B4-BE49-F238E27FC236}">
                <a16:creationId xmlns:a16="http://schemas.microsoft.com/office/drawing/2014/main" id="{B89C0597-4FEE-43AD-BCA2-43C68A3115C7}"/>
              </a:ext>
            </a:extLst>
          </p:cNvPr>
          <p:cNvSpPr>
            <a:spLocks noChangeArrowheads="1"/>
          </p:cNvSpPr>
          <p:nvPr/>
        </p:nvSpPr>
        <p:spPr bwMode="auto">
          <a:xfrm>
            <a:off x="11953558" y="5607050"/>
            <a:ext cx="209550" cy="328613"/>
          </a:xfrm>
          <a:prstGeom prst="rect">
            <a:avLst/>
          </a:pr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 name="Rectangle 1059">
            <a:extLst>
              <a:ext uri="{FF2B5EF4-FFF2-40B4-BE49-F238E27FC236}">
                <a16:creationId xmlns:a16="http://schemas.microsoft.com/office/drawing/2014/main" id="{CF9A33B5-96D1-4CFC-97E8-C5B74EFC55BF}"/>
              </a:ext>
            </a:extLst>
          </p:cNvPr>
          <p:cNvSpPr>
            <a:spLocks noChangeArrowheads="1"/>
          </p:cNvSpPr>
          <p:nvPr/>
        </p:nvSpPr>
        <p:spPr bwMode="auto">
          <a:xfrm>
            <a:off x="12163108" y="5254625"/>
            <a:ext cx="212725" cy="681038"/>
          </a:xfrm>
          <a:prstGeom prst="rect">
            <a:avLst/>
          </a:pr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4" name="Rectangle 1060">
            <a:extLst>
              <a:ext uri="{FF2B5EF4-FFF2-40B4-BE49-F238E27FC236}">
                <a16:creationId xmlns:a16="http://schemas.microsoft.com/office/drawing/2014/main" id="{1EAC2056-E9CC-4A92-938E-BF8CA49950E4}"/>
              </a:ext>
            </a:extLst>
          </p:cNvPr>
          <p:cNvSpPr>
            <a:spLocks noChangeArrowheads="1"/>
          </p:cNvSpPr>
          <p:nvPr/>
        </p:nvSpPr>
        <p:spPr bwMode="auto">
          <a:xfrm>
            <a:off x="12375833" y="5453063"/>
            <a:ext cx="209550" cy="482600"/>
          </a:xfrm>
          <a:prstGeom prst="rect">
            <a:avLst/>
          </a:pr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5" name="Rectangle 1061">
            <a:extLst>
              <a:ext uri="{FF2B5EF4-FFF2-40B4-BE49-F238E27FC236}">
                <a16:creationId xmlns:a16="http://schemas.microsoft.com/office/drawing/2014/main" id="{FE90EFCD-5AF9-4365-AFE9-DCCA82F6641E}"/>
              </a:ext>
            </a:extLst>
          </p:cNvPr>
          <p:cNvSpPr>
            <a:spLocks noChangeArrowheads="1"/>
          </p:cNvSpPr>
          <p:nvPr/>
        </p:nvSpPr>
        <p:spPr bwMode="auto">
          <a:xfrm>
            <a:off x="12585383" y="5100638"/>
            <a:ext cx="211137" cy="835025"/>
          </a:xfrm>
          <a:prstGeom prst="rect">
            <a:avLst/>
          </a:pr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6" name="Rectangle 1062">
            <a:extLst>
              <a:ext uri="{FF2B5EF4-FFF2-40B4-BE49-F238E27FC236}">
                <a16:creationId xmlns:a16="http://schemas.microsoft.com/office/drawing/2014/main" id="{606C458E-EA3A-4F17-83A4-2D62B3A94CC2}"/>
              </a:ext>
            </a:extLst>
          </p:cNvPr>
          <p:cNvSpPr>
            <a:spLocks noChangeArrowheads="1"/>
          </p:cNvSpPr>
          <p:nvPr/>
        </p:nvSpPr>
        <p:spPr bwMode="auto">
          <a:xfrm>
            <a:off x="12796520" y="5100638"/>
            <a:ext cx="211137" cy="835025"/>
          </a:xfrm>
          <a:prstGeom prst="rect">
            <a:avLst/>
          </a:pr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7" name="Rectangle 1063">
            <a:extLst>
              <a:ext uri="{FF2B5EF4-FFF2-40B4-BE49-F238E27FC236}">
                <a16:creationId xmlns:a16="http://schemas.microsoft.com/office/drawing/2014/main" id="{C4376DE2-3745-4CA3-8164-04F3F4524624}"/>
              </a:ext>
            </a:extLst>
          </p:cNvPr>
          <p:cNvSpPr>
            <a:spLocks noChangeArrowheads="1"/>
          </p:cNvSpPr>
          <p:nvPr/>
        </p:nvSpPr>
        <p:spPr bwMode="auto">
          <a:xfrm>
            <a:off x="13007658" y="5078413"/>
            <a:ext cx="211137" cy="857250"/>
          </a:xfrm>
          <a:prstGeom prst="rect">
            <a:avLst/>
          </a:pr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8" name="Rectangle 1064">
            <a:extLst>
              <a:ext uri="{FF2B5EF4-FFF2-40B4-BE49-F238E27FC236}">
                <a16:creationId xmlns:a16="http://schemas.microsoft.com/office/drawing/2014/main" id="{FA15BA70-0FBC-4957-900F-B239882FE7ED}"/>
              </a:ext>
            </a:extLst>
          </p:cNvPr>
          <p:cNvSpPr>
            <a:spLocks noChangeArrowheads="1"/>
          </p:cNvSpPr>
          <p:nvPr/>
        </p:nvSpPr>
        <p:spPr bwMode="auto">
          <a:xfrm>
            <a:off x="13218795" y="5165725"/>
            <a:ext cx="211137" cy="769938"/>
          </a:xfrm>
          <a:prstGeom prst="rect">
            <a:avLst/>
          </a:pr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9" name="Rectangle 1065">
            <a:extLst>
              <a:ext uri="{FF2B5EF4-FFF2-40B4-BE49-F238E27FC236}">
                <a16:creationId xmlns:a16="http://schemas.microsoft.com/office/drawing/2014/main" id="{3DFF3716-DB36-476D-94CD-5CC692362B41}"/>
              </a:ext>
            </a:extLst>
          </p:cNvPr>
          <p:cNvSpPr>
            <a:spLocks noChangeArrowheads="1"/>
          </p:cNvSpPr>
          <p:nvPr/>
        </p:nvSpPr>
        <p:spPr bwMode="auto">
          <a:xfrm>
            <a:off x="13429933" y="5210175"/>
            <a:ext cx="211137" cy="725488"/>
          </a:xfrm>
          <a:prstGeom prst="rect">
            <a:avLst/>
          </a:pr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0" name="Rectangle 1066">
            <a:extLst>
              <a:ext uri="{FF2B5EF4-FFF2-40B4-BE49-F238E27FC236}">
                <a16:creationId xmlns:a16="http://schemas.microsoft.com/office/drawing/2014/main" id="{C686FAE6-D061-4756-A285-CD09B3896A05}"/>
              </a:ext>
            </a:extLst>
          </p:cNvPr>
          <p:cNvSpPr>
            <a:spLocks noChangeArrowheads="1"/>
          </p:cNvSpPr>
          <p:nvPr/>
        </p:nvSpPr>
        <p:spPr bwMode="auto">
          <a:xfrm>
            <a:off x="13641070" y="5187950"/>
            <a:ext cx="211137" cy="747713"/>
          </a:xfrm>
          <a:prstGeom prst="rect">
            <a:avLst/>
          </a:pr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1" name="Rectangle 1067">
            <a:extLst>
              <a:ext uri="{FF2B5EF4-FFF2-40B4-BE49-F238E27FC236}">
                <a16:creationId xmlns:a16="http://schemas.microsoft.com/office/drawing/2014/main" id="{186F9218-D93E-49A1-8EE8-CB5AF293CD94}"/>
              </a:ext>
            </a:extLst>
          </p:cNvPr>
          <p:cNvSpPr>
            <a:spLocks noChangeArrowheads="1"/>
          </p:cNvSpPr>
          <p:nvPr/>
        </p:nvSpPr>
        <p:spPr bwMode="auto">
          <a:xfrm>
            <a:off x="13852208" y="5276850"/>
            <a:ext cx="209550" cy="658813"/>
          </a:xfrm>
          <a:prstGeom prst="rect">
            <a:avLst/>
          </a:prstGeom>
          <a:noFill/>
          <a:ln w="6350"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2" name="Freeform 1068">
            <a:extLst>
              <a:ext uri="{FF2B5EF4-FFF2-40B4-BE49-F238E27FC236}">
                <a16:creationId xmlns:a16="http://schemas.microsoft.com/office/drawing/2014/main" id="{9DE41080-4126-4542-A271-D0BE277E8A4A}"/>
              </a:ext>
            </a:extLst>
          </p:cNvPr>
          <p:cNvSpPr>
            <a:spLocks noEditPoints="1"/>
          </p:cNvSpPr>
          <p:nvPr/>
        </p:nvSpPr>
        <p:spPr bwMode="auto">
          <a:xfrm>
            <a:off x="11844020" y="5105400"/>
            <a:ext cx="6350" cy="830263"/>
          </a:xfrm>
          <a:custGeom>
            <a:avLst/>
            <a:gdLst>
              <a:gd name="T0" fmla="*/ 4 w 4"/>
              <a:gd name="T1" fmla="*/ 495 h 523"/>
              <a:gd name="T2" fmla="*/ 0 w 4"/>
              <a:gd name="T3" fmla="*/ 501 h 523"/>
              <a:gd name="T4" fmla="*/ 4 w 4"/>
              <a:gd name="T5" fmla="*/ 478 h 523"/>
              <a:gd name="T6" fmla="*/ 0 w 4"/>
              <a:gd name="T7" fmla="*/ 473 h 523"/>
              <a:gd name="T8" fmla="*/ 4 w 4"/>
              <a:gd name="T9" fmla="*/ 478 h 523"/>
              <a:gd name="T10" fmla="*/ 4 w 4"/>
              <a:gd name="T11" fmla="*/ 450 h 523"/>
              <a:gd name="T12" fmla="*/ 0 w 4"/>
              <a:gd name="T13" fmla="*/ 456 h 523"/>
              <a:gd name="T14" fmla="*/ 4 w 4"/>
              <a:gd name="T15" fmla="*/ 433 h 523"/>
              <a:gd name="T16" fmla="*/ 0 w 4"/>
              <a:gd name="T17" fmla="*/ 428 h 523"/>
              <a:gd name="T18" fmla="*/ 4 w 4"/>
              <a:gd name="T19" fmla="*/ 433 h 523"/>
              <a:gd name="T20" fmla="*/ 4 w 4"/>
              <a:gd name="T21" fmla="*/ 405 h 523"/>
              <a:gd name="T22" fmla="*/ 0 w 4"/>
              <a:gd name="T23" fmla="*/ 411 h 523"/>
              <a:gd name="T24" fmla="*/ 4 w 4"/>
              <a:gd name="T25" fmla="*/ 388 h 523"/>
              <a:gd name="T26" fmla="*/ 0 w 4"/>
              <a:gd name="T27" fmla="*/ 383 h 523"/>
              <a:gd name="T28" fmla="*/ 4 w 4"/>
              <a:gd name="T29" fmla="*/ 388 h 523"/>
              <a:gd name="T30" fmla="*/ 4 w 4"/>
              <a:gd name="T31" fmla="*/ 360 h 523"/>
              <a:gd name="T32" fmla="*/ 0 w 4"/>
              <a:gd name="T33" fmla="*/ 366 h 523"/>
              <a:gd name="T34" fmla="*/ 4 w 4"/>
              <a:gd name="T35" fmla="*/ 343 h 523"/>
              <a:gd name="T36" fmla="*/ 0 w 4"/>
              <a:gd name="T37" fmla="*/ 338 h 523"/>
              <a:gd name="T38" fmla="*/ 4 w 4"/>
              <a:gd name="T39" fmla="*/ 343 h 523"/>
              <a:gd name="T40" fmla="*/ 4 w 4"/>
              <a:gd name="T41" fmla="*/ 315 h 523"/>
              <a:gd name="T42" fmla="*/ 0 w 4"/>
              <a:gd name="T43" fmla="*/ 321 h 523"/>
              <a:gd name="T44" fmla="*/ 4 w 4"/>
              <a:gd name="T45" fmla="*/ 298 h 523"/>
              <a:gd name="T46" fmla="*/ 0 w 4"/>
              <a:gd name="T47" fmla="*/ 293 h 523"/>
              <a:gd name="T48" fmla="*/ 4 w 4"/>
              <a:gd name="T49" fmla="*/ 298 h 523"/>
              <a:gd name="T50" fmla="*/ 4 w 4"/>
              <a:gd name="T51" fmla="*/ 270 h 523"/>
              <a:gd name="T52" fmla="*/ 0 w 4"/>
              <a:gd name="T53" fmla="*/ 276 h 523"/>
              <a:gd name="T54" fmla="*/ 4 w 4"/>
              <a:gd name="T55" fmla="*/ 253 h 523"/>
              <a:gd name="T56" fmla="*/ 0 w 4"/>
              <a:gd name="T57" fmla="*/ 248 h 523"/>
              <a:gd name="T58" fmla="*/ 4 w 4"/>
              <a:gd name="T59" fmla="*/ 253 h 523"/>
              <a:gd name="T60" fmla="*/ 4 w 4"/>
              <a:gd name="T61" fmla="*/ 225 h 523"/>
              <a:gd name="T62" fmla="*/ 0 w 4"/>
              <a:gd name="T63" fmla="*/ 231 h 523"/>
              <a:gd name="T64" fmla="*/ 4 w 4"/>
              <a:gd name="T65" fmla="*/ 208 h 523"/>
              <a:gd name="T66" fmla="*/ 0 w 4"/>
              <a:gd name="T67" fmla="*/ 202 h 523"/>
              <a:gd name="T68" fmla="*/ 4 w 4"/>
              <a:gd name="T69" fmla="*/ 208 h 523"/>
              <a:gd name="T70" fmla="*/ 4 w 4"/>
              <a:gd name="T71" fmla="*/ 180 h 523"/>
              <a:gd name="T72" fmla="*/ 0 w 4"/>
              <a:gd name="T73" fmla="*/ 186 h 523"/>
              <a:gd name="T74" fmla="*/ 4 w 4"/>
              <a:gd name="T75" fmla="*/ 163 h 523"/>
              <a:gd name="T76" fmla="*/ 0 w 4"/>
              <a:gd name="T77" fmla="*/ 157 h 523"/>
              <a:gd name="T78" fmla="*/ 4 w 4"/>
              <a:gd name="T79" fmla="*/ 163 h 523"/>
              <a:gd name="T80" fmla="*/ 4 w 4"/>
              <a:gd name="T81" fmla="*/ 135 h 523"/>
              <a:gd name="T82" fmla="*/ 0 w 4"/>
              <a:gd name="T83" fmla="*/ 140 h 523"/>
              <a:gd name="T84" fmla="*/ 4 w 4"/>
              <a:gd name="T85" fmla="*/ 118 h 523"/>
              <a:gd name="T86" fmla="*/ 0 w 4"/>
              <a:gd name="T87" fmla="*/ 112 h 523"/>
              <a:gd name="T88" fmla="*/ 4 w 4"/>
              <a:gd name="T89" fmla="*/ 118 h 523"/>
              <a:gd name="T90" fmla="*/ 4 w 4"/>
              <a:gd name="T91" fmla="*/ 90 h 523"/>
              <a:gd name="T92" fmla="*/ 0 w 4"/>
              <a:gd name="T93" fmla="*/ 95 h 523"/>
              <a:gd name="T94" fmla="*/ 4 w 4"/>
              <a:gd name="T95" fmla="*/ 73 h 523"/>
              <a:gd name="T96" fmla="*/ 0 w 4"/>
              <a:gd name="T97" fmla="*/ 67 h 523"/>
              <a:gd name="T98" fmla="*/ 4 w 4"/>
              <a:gd name="T99" fmla="*/ 73 h 523"/>
              <a:gd name="T100" fmla="*/ 4 w 4"/>
              <a:gd name="T101" fmla="*/ 45 h 523"/>
              <a:gd name="T102" fmla="*/ 0 w 4"/>
              <a:gd name="T103" fmla="*/ 50 h 523"/>
              <a:gd name="T104" fmla="*/ 4 w 4"/>
              <a:gd name="T105" fmla="*/ 28 h 523"/>
              <a:gd name="T106" fmla="*/ 0 w 4"/>
              <a:gd name="T107" fmla="*/ 22 h 523"/>
              <a:gd name="T108" fmla="*/ 4 w 4"/>
              <a:gd name="T109" fmla="*/ 28 h 523"/>
              <a:gd name="T110" fmla="*/ 4 w 4"/>
              <a:gd name="T111" fmla="*/ 0 h 523"/>
              <a:gd name="T112" fmla="*/ 0 w 4"/>
              <a:gd name="T113" fmla="*/ 5 h 523"/>
              <a:gd name="T114" fmla="*/ 4 w 4"/>
              <a:gd name="T115" fmla="*/ 523 h 523"/>
              <a:gd name="T116" fmla="*/ 0 w 4"/>
              <a:gd name="T117" fmla="*/ 518 h 523"/>
              <a:gd name="T118" fmla="*/ 4 w 4"/>
              <a:gd name="T119" fmla="*/ 523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 h="523">
                <a:moveTo>
                  <a:pt x="4" y="501"/>
                </a:moveTo>
                <a:lnTo>
                  <a:pt x="4" y="495"/>
                </a:lnTo>
                <a:lnTo>
                  <a:pt x="0" y="495"/>
                </a:lnTo>
                <a:lnTo>
                  <a:pt x="0" y="501"/>
                </a:lnTo>
                <a:lnTo>
                  <a:pt x="4" y="501"/>
                </a:lnTo>
                <a:close/>
                <a:moveTo>
                  <a:pt x="4" y="478"/>
                </a:moveTo>
                <a:lnTo>
                  <a:pt x="4" y="473"/>
                </a:lnTo>
                <a:lnTo>
                  <a:pt x="0" y="473"/>
                </a:lnTo>
                <a:lnTo>
                  <a:pt x="0" y="478"/>
                </a:lnTo>
                <a:lnTo>
                  <a:pt x="4" y="478"/>
                </a:lnTo>
                <a:close/>
                <a:moveTo>
                  <a:pt x="4" y="456"/>
                </a:moveTo>
                <a:lnTo>
                  <a:pt x="4" y="450"/>
                </a:lnTo>
                <a:lnTo>
                  <a:pt x="0" y="450"/>
                </a:lnTo>
                <a:lnTo>
                  <a:pt x="0" y="456"/>
                </a:lnTo>
                <a:lnTo>
                  <a:pt x="4" y="456"/>
                </a:lnTo>
                <a:close/>
                <a:moveTo>
                  <a:pt x="4" y="433"/>
                </a:moveTo>
                <a:lnTo>
                  <a:pt x="4" y="428"/>
                </a:lnTo>
                <a:lnTo>
                  <a:pt x="0" y="428"/>
                </a:lnTo>
                <a:lnTo>
                  <a:pt x="0" y="433"/>
                </a:lnTo>
                <a:lnTo>
                  <a:pt x="4" y="433"/>
                </a:lnTo>
                <a:close/>
                <a:moveTo>
                  <a:pt x="4" y="411"/>
                </a:moveTo>
                <a:lnTo>
                  <a:pt x="4" y="405"/>
                </a:lnTo>
                <a:lnTo>
                  <a:pt x="0" y="405"/>
                </a:lnTo>
                <a:lnTo>
                  <a:pt x="0" y="411"/>
                </a:lnTo>
                <a:lnTo>
                  <a:pt x="4" y="411"/>
                </a:lnTo>
                <a:close/>
                <a:moveTo>
                  <a:pt x="4" y="388"/>
                </a:moveTo>
                <a:lnTo>
                  <a:pt x="4" y="383"/>
                </a:lnTo>
                <a:lnTo>
                  <a:pt x="0" y="383"/>
                </a:lnTo>
                <a:lnTo>
                  <a:pt x="0" y="388"/>
                </a:lnTo>
                <a:lnTo>
                  <a:pt x="4" y="388"/>
                </a:lnTo>
                <a:close/>
                <a:moveTo>
                  <a:pt x="4" y="366"/>
                </a:moveTo>
                <a:lnTo>
                  <a:pt x="4" y="360"/>
                </a:lnTo>
                <a:lnTo>
                  <a:pt x="0" y="360"/>
                </a:lnTo>
                <a:lnTo>
                  <a:pt x="0" y="366"/>
                </a:lnTo>
                <a:lnTo>
                  <a:pt x="4" y="366"/>
                </a:lnTo>
                <a:close/>
                <a:moveTo>
                  <a:pt x="4" y="343"/>
                </a:moveTo>
                <a:lnTo>
                  <a:pt x="4" y="338"/>
                </a:lnTo>
                <a:lnTo>
                  <a:pt x="0" y="338"/>
                </a:lnTo>
                <a:lnTo>
                  <a:pt x="0" y="343"/>
                </a:lnTo>
                <a:lnTo>
                  <a:pt x="4" y="343"/>
                </a:lnTo>
                <a:close/>
                <a:moveTo>
                  <a:pt x="4" y="321"/>
                </a:moveTo>
                <a:lnTo>
                  <a:pt x="4" y="315"/>
                </a:lnTo>
                <a:lnTo>
                  <a:pt x="0" y="315"/>
                </a:lnTo>
                <a:lnTo>
                  <a:pt x="0" y="321"/>
                </a:lnTo>
                <a:lnTo>
                  <a:pt x="4" y="321"/>
                </a:lnTo>
                <a:close/>
                <a:moveTo>
                  <a:pt x="4" y="298"/>
                </a:moveTo>
                <a:lnTo>
                  <a:pt x="4" y="293"/>
                </a:lnTo>
                <a:lnTo>
                  <a:pt x="0" y="293"/>
                </a:lnTo>
                <a:lnTo>
                  <a:pt x="0" y="298"/>
                </a:lnTo>
                <a:lnTo>
                  <a:pt x="4" y="298"/>
                </a:lnTo>
                <a:close/>
                <a:moveTo>
                  <a:pt x="4" y="276"/>
                </a:moveTo>
                <a:lnTo>
                  <a:pt x="4" y="270"/>
                </a:lnTo>
                <a:lnTo>
                  <a:pt x="0" y="270"/>
                </a:lnTo>
                <a:lnTo>
                  <a:pt x="0" y="276"/>
                </a:lnTo>
                <a:lnTo>
                  <a:pt x="4" y="276"/>
                </a:lnTo>
                <a:close/>
                <a:moveTo>
                  <a:pt x="4" y="253"/>
                </a:moveTo>
                <a:lnTo>
                  <a:pt x="4" y="248"/>
                </a:lnTo>
                <a:lnTo>
                  <a:pt x="0" y="248"/>
                </a:lnTo>
                <a:lnTo>
                  <a:pt x="0" y="253"/>
                </a:lnTo>
                <a:lnTo>
                  <a:pt x="4" y="253"/>
                </a:lnTo>
                <a:close/>
                <a:moveTo>
                  <a:pt x="4" y="231"/>
                </a:moveTo>
                <a:lnTo>
                  <a:pt x="4" y="225"/>
                </a:lnTo>
                <a:lnTo>
                  <a:pt x="0" y="225"/>
                </a:lnTo>
                <a:lnTo>
                  <a:pt x="0" y="231"/>
                </a:lnTo>
                <a:lnTo>
                  <a:pt x="4" y="231"/>
                </a:lnTo>
                <a:close/>
                <a:moveTo>
                  <a:pt x="4" y="208"/>
                </a:moveTo>
                <a:lnTo>
                  <a:pt x="4" y="202"/>
                </a:lnTo>
                <a:lnTo>
                  <a:pt x="0" y="202"/>
                </a:lnTo>
                <a:lnTo>
                  <a:pt x="0" y="208"/>
                </a:lnTo>
                <a:lnTo>
                  <a:pt x="4" y="208"/>
                </a:lnTo>
                <a:close/>
                <a:moveTo>
                  <a:pt x="4" y="186"/>
                </a:moveTo>
                <a:lnTo>
                  <a:pt x="4" y="180"/>
                </a:lnTo>
                <a:lnTo>
                  <a:pt x="0" y="180"/>
                </a:lnTo>
                <a:lnTo>
                  <a:pt x="0" y="186"/>
                </a:lnTo>
                <a:lnTo>
                  <a:pt x="4" y="186"/>
                </a:lnTo>
                <a:close/>
                <a:moveTo>
                  <a:pt x="4" y="163"/>
                </a:moveTo>
                <a:lnTo>
                  <a:pt x="4" y="157"/>
                </a:lnTo>
                <a:lnTo>
                  <a:pt x="0" y="157"/>
                </a:lnTo>
                <a:lnTo>
                  <a:pt x="0" y="163"/>
                </a:lnTo>
                <a:lnTo>
                  <a:pt x="4" y="163"/>
                </a:lnTo>
                <a:close/>
                <a:moveTo>
                  <a:pt x="4" y="140"/>
                </a:moveTo>
                <a:lnTo>
                  <a:pt x="4" y="135"/>
                </a:lnTo>
                <a:lnTo>
                  <a:pt x="0" y="135"/>
                </a:lnTo>
                <a:lnTo>
                  <a:pt x="0" y="140"/>
                </a:lnTo>
                <a:lnTo>
                  <a:pt x="4" y="140"/>
                </a:lnTo>
                <a:close/>
                <a:moveTo>
                  <a:pt x="4" y="118"/>
                </a:moveTo>
                <a:lnTo>
                  <a:pt x="4" y="112"/>
                </a:lnTo>
                <a:lnTo>
                  <a:pt x="0" y="112"/>
                </a:lnTo>
                <a:lnTo>
                  <a:pt x="0" y="118"/>
                </a:lnTo>
                <a:lnTo>
                  <a:pt x="4" y="118"/>
                </a:lnTo>
                <a:close/>
                <a:moveTo>
                  <a:pt x="4" y="95"/>
                </a:moveTo>
                <a:lnTo>
                  <a:pt x="4" y="90"/>
                </a:lnTo>
                <a:lnTo>
                  <a:pt x="0" y="90"/>
                </a:lnTo>
                <a:lnTo>
                  <a:pt x="0" y="95"/>
                </a:lnTo>
                <a:lnTo>
                  <a:pt x="4" y="95"/>
                </a:lnTo>
                <a:close/>
                <a:moveTo>
                  <a:pt x="4" y="73"/>
                </a:moveTo>
                <a:lnTo>
                  <a:pt x="4" y="67"/>
                </a:lnTo>
                <a:lnTo>
                  <a:pt x="0" y="67"/>
                </a:lnTo>
                <a:lnTo>
                  <a:pt x="0" y="73"/>
                </a:lnTo>
                <a:lnTo>
                  <a:pt x="4" y="73"/>
                </a:lnTo>
                <a:close/>
                <a:moveTo>
                  <a:pt x="4" y="50"/>
                </a:moveTo>
                <a:lnTo>
                  <a:pt x="4" y="45"/>
                </a:lnTo>
                <a:lnTo>
                  <a:pt x="0" y="45"/>
                </a:lnTo>
                <a:lnTo>
                  <a:pt x="0" y="50"/>
                </a:lnTo>
                <a:lnTo>
                  <a:pt x="4" y="50"/>
                </a:lnTo>
                <a:close/>
                <a:moveTo>
                  <a:pt x="4" y="28"/>
                </a:moveTo>
                <a:lnTo>
                  <a:pt x="4" y="22"/>
                </a:lnTo>
                <a:lnTo>
                  <a:pt x="0" y="22"/>
                </a:lnTo>
                <a:lnTo>
                  <a:pt x="0" y="28"/>
                </a:lnTo>
                <a:lnTo>
                  <a:pt x="4" y="28"/>
                </a:lnTo>
                <a:close/>
                <a:moveTo>
                  <a:pt x="4" y="5"/>
                </a:moveTo>
                <a:lnTo>
                  <a:pt x="4" y="0"/>
                </a:lnTo>
                <a:lnTo>
                  <a:pt x="0" y="0"/>
                </a:lnTo>
                <a:lnTo>
                  <a:pt x="0" y="5"/>
                </a:lnTo>
                <a:lnTo>
                  <a:pt x="4" y="5"/>
                </a:lnTo>
                <a:close/>
                <a:moveTo>
                  <a:pt x="4" y="523"/>
                </a:moveTo>
                <a:lnTo>
                  <a:pt x="4" y="518"/>
                </a:lnTo>
                <a:lnTo>
                  <a:pt x="0" y="518"/>
                </a:lnTo>
                <a:lnTo>
                  <a:pt x="0" y="523"/>
                </a:lnTo>
                <a:lnTo>
                  <a:pt x="4" y="523"/>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1528794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3765AEA-3319-4E4A-8752-162EBDE93961}"/>
              </a:ext>
            </a:extLst>
          </p:cNvPr>
          <p:cNvPicPr>
            <a:picLocks noChangeAspect="1"/>
          </p:cNvPicPr>
          <p:nvPr/>
        </p:nvPicPr>
        <p:blipFill>
          <a:blip r:embed="rId2"/>
          <a:stretch>
            <a:fillRect/>
          </a:stretch>
        </p:blipFill>
        <p:spPr>
          <a:xfrm>
            <a:off x="2692987" y="0"/>
            <a:ext cx="5488197" cy="6858000"/>
          </a:xfrm>
          <a:prstGeom prst="rect">
            <a:avLst/>
          </a:prstGeom>
        </p:spPr>
      </p:pic>
      <p:pic>
        <p:nvPicPr>
          <p:cNvPr id="9" name="Picture 8">
            <a:extLst>
              <a:ext uri="{FF2B5EF4-FFF2-40B4-BE49-F238E27FC236}">
                <a16:creationId xmlns:a16="http://schemas.microsoft.com/office/drawing/2014/main" id="{6FA095B6-CA00-4CBB-8617-94937B9A1F95}"/>
              </a:ext>
            </a:extLst>
          </p:cNvPr>
          <p:cNvPicPr>
            <a:picLocks noChangeAspect="1"/>
          </p:cNvPicPr>
          <p:nvPr/>
        </p:nvPicPr>
        <p:blipFill>
          <a:blip r:embed="rId3"/>
          <a:stretch>
            <a:fillRect/>
          </a:stretch>
        </p:blipFill>
        <p:spPr>
          <a:xfrm>
            <a:off x="9447901" y="0"/>
            <a:ext cx="5488197" cy="6858000"/>
          </a:xfrm>
          <a:prstGeom prst="rect">
            <a:avLst/>
          </a:prstGeom>
        </p:spPr>
      </p:pic>
      <p:pic>
        <p:nvPicPr>
          <p:cNvPr id="10" name="Picture 9">
            <a:extLst>
              <a:ext uri="{FF2B5EF4-FFF2-40B4-BE49-F238E27FC236}">
                <a16:creationId xmlns:a16="http://schemas.microsoft.com/office/drawing/2014/main" id="{ECABCCFE-A6AF-4204-AB34-44140E754192}"/>
              </a:ext>
            </a:extLst>
          </p:cNvPr>
          <p:cNvPicPr>
            <a:picLocks noChangeAspect="1"/>
          </p:cNvPicPr>
          <p:nvPr/>
        </p:nvPicPr>
        <p:blipFill>
          <a:blip r:embed="rId4"/>
          <a:stretch>
            <a:fillRect/>
          </a:stretch>
        </p:blipFill>
        <p:spPr>
          <a:xfrm>
            <a:off x="-6325499" y="-1432560"/>
            <a:ext cx="5488197" cy="6858000"/>
          </a:xfrm>
          <a:prstGeom prst="rect">
            <a:avLst/>
          </a:prstGeom>
        </p:spPr>
      </p:pic>
      <p:pic>
        <p:nvPicPr>
          <p:cNvPr id="11" name="Picture 10">
            <a:extLst>
              <a:ext uri="{FF2B5EF4-FFF2-40B4-BE49-F238E27FC236}">
                <a16:creationId xmlns:a16="http://schemas.microsoft.com/office/drawing/2014/main" id="{B8A415E2-4B1C-4177-B106-E5348595E08B}"/>
              </a:ext>
            </a:extLst>
          </p:cNvPr>
          <p:cNvPicPr>
            <a:picLocks noChangeAspect="1"/>
          </p:cNvPicPr>
          <p:nvPr/>
        </p:nvPicPr>
        <p:blipFill>
          <a:blip r:embed="rId5"/>
          <a:stretch>
            <a:fillRect/>
          </a:stretch>
        </p:blipFill>
        <p:spPr>
          <a:xfrm>
            <a:off x="1776790" y="3688080"/>
            <a:ext cx="5488197" cy="6858000"/>
          </a:xfrm>
          <a:prstGeom prst="rect">
            <a:avLst/>
          </a:prstGeom>
        </p:spPr>
      </p:pic>
      <p:pic>
        <p:nvPicPr>
          <p:cNvPr id="12" name="Picture 11">
            <a:extLst>
              <a:ext uri="{FF2B5EF4-FFF2-40B4-BE49-F238E27FC236}">
                <a16:creationId xmlns:a16="http://schemas.microsoft.com/office/drawing/2014/main" id="{F899DD8E-DD96-46A8-B8E1-045E18E63D99}"/>
              </a:ext>
            </a:extLst>
          </p:cNvPr>
          <p:cNvPicPr>
            <a:picLocks noChangeAspect="1"/>
          </p:cNvPicPr>
          <p:nvPr/>
        </p:nvPicPr>
        <p:blipFill>
          <a:blip r:embed="rId6"/>
          <a:stretch>
            <a:fillRect/>
          </a:stretch>
        </p:blipFill>
        <p:spPr>
          <a:xfrm>
            <a:off x="-4710094" y="2133600"/>
            <a:ext cx="5488197" cy="6858000"/>
          </a:xfrm>
          <a:prstGeom prst="rect">
            <a:avLst/>
          </a:prstGeom>
        </p:spPr>
      </p:pic>
      <p:pic>
        <p:nvPicPr>
          <p:cNvPr id="13" name="Picture 12">
            <a:extLst>
              <a:ext uri="{FF2B5EF4-FFF2-40B4-BE49-F238E27FC236}">
                <a16:creationId xmlns:a16="http://schemas.microsoft.com/office/drawing/2014/main" id="{93C81F35-F4E0-491A-AB52-18133B404CC9}"/>
              </a:ext>
            </a:extLst>
          </p:cNvPr>
          <p:cNvPicPr>
            <a:picLocks noChangeAspect="1"/>
          </p:cNvPicPr>
          <p:nvPr/>
        </p:nvPicPr>
        <p:blipFill>
          <a:blip r:embed="rId7"/>
          <a:stretch>
            <a:fillRect/>
          </a:stretch>
        </p:blipFill>
        <p:spPr>
          <a:xfrm>
            <a:off x="8181184" y="1485900"/>
            <a:ext cx="5488197" cy="6858000"/>
          </a:xfrm>
          <a:prstGeom prst="rect">
            <a:avLst/>
          </a:prstGeom>
        </p:spPr>
      </p:pic>
    </p:spTree>
    <p:extLst>
      <p:ext uri="{BB962C8B-B14F-4D97-AF65-F5344CB8AC3E}">
        <p14:creationId xmlns:p14="http://schemas.microsoft.com/office/powerpoint/2010/main" val="39427056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3A3DB7A-8984-47A1-8644-F26115ABE783}"/>
              </a:ext>
            </a:extLst>
          </p:cNvPr>
          <p:cNvPicPr>
            <a:picLocks noChangeAspect="1"/>
          </p:cNvPicPr>
          <p:nvPr/>
        </p:nvPicPr>
        <p:blipFill>
          <a:blip r:embed="rId2"/>
          <a:stretch>
            <a:fillRect/>
          </a:stretch>
        </p:blipFill>
        <p:spPr>
          <a:xfrm>
            <a:off x="869755" y="392999"/>
            <a:ext cx="10452489" cy="6072001"/>
          </a:xfrm>
          <a:prstGeom prst="rect">
            <a:avLst/>
          </a:prstGeom>
        </p:spPr>
      </p:pic>
    </p:spTree>
    <p:extLst>
      <p:ext uri="{BB962C8B-B14F-4D97-AF65-F5344CB8AC3E}">
        <p14:creationId xmlns:p14="http://schemas.microsoft.com/office/powerpoint/2010/main" val="14185548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30B99-D08E-4804-906D-D41D8025CC6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B98244D-15B1-4A81-8D7A-C201E1FEC9BC}"/>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723AC977-3505-478F-9EBE-4CB0386D076A}"/>
              </a:ext>
            </a:extLst>
          </p:cNvPr>
          <p:cNvPicPr>
            <a:picLocks noChangeAspect="1"/>
          </p:cNvPicPr>
          <p:nvPr/>
        </p:nvPicPr>
        <p:blipFill>
          <a:blip r:embed="rId2"/>
          <a:stretch>
            <a:fillRect/>
          </a:stretch>
        </p:blipFill>
        <p:spPr>
          <a:xfrm>
            <a:off x="5589629" y="681037"/>
            <a:ext cx="7166251" cy="5544001"/>
          </a:xfrm>
          <a:prstGeom prst="rect">
            <a:avLst/>
          </a:prstGeom>
        </p:spPr>
      </p:pic>
      <p:pic>
        <p:nvPicPr>
          <p:cNvPr id="5" name="Picture 4">
            <a:extLst>
              <a:ext uri="{FF2B5EF4-FFF2-40B4-BE49-F238E27FC236}">
                <a16:creationId xmlns:a16="http://schemas.microsoft.com/office/drawing/2014/main" id="{D8130C0A-7325-4EBD-9AA3-0193A1C06053}"/>
              </a:ext>
            </a:extLst>
          </p:cNvPr>
          <p:cNvPicPr>
            <a:picLocks noChangeAspect="1"/>
          </p:cNvPicPr>
          <p:nvPr/>
        </p:nvPicPr>
        <p:blipFill>
          <a:blip r:embed="rId3"/>
          <a:stretch>
            <a:fillRect/>
          </a:stretch>
        </p:blipFill>
        <p:spPr>
          <a:xfrm>
            <a:off x="-1070251" y="681037"/>
            <a:ext cx="7166251" cy="5544001"/>
          </a:xfrm>
          <a:prstGeom prst="rect">
            <a:avLst/>
          </a:prstGeom>
        </p:spPr>
      </p:pic>
      <p:pic>
        <p:nvPicPr>
          <p:cNvPr id="6" name="Picture 5">
            <a:extLst>
              <a:ext uri="{FF2B5EF4-FFF2-40B4-BE49-F238E27FC236}">
                <a16:creationId xmlns:a16="http://schemas.microsoft.com/office/drawing/2014/main" id="{06A95682-7BB1-4606-A7C3-01E279074046}"/>
              </a:ext>
            </a:extLst>
          </p:cNvPr>
          <p:cNvPicPr>
            <a:picLocks noChangeAspect="1"/>
          </p:cNvPicPr>
          <p:nvPr/>
        </p:nvPicPr>
        <p:blipFill>
          <a:blip r:embed="rId4"/>
          <a:stretch>
            <a:fillRect/>
          </a:stretch>
        </p:blipFill>
        <p:spPr>
          <a:xfrm>
            <a:off x="6688634" y="3141119"/>
            <a:ext cx="7166251" cy="5544001"/>
          </a:xfrm>
          <a:prstGeom prst="rect">
            <a:avLst/>
          </a:prstGeom>
        </p:spPr>
      </p:pic>
      <p:pic>
        <p:nvPicPr>
          <p:cNvPr id="7" name="Picture 6">
            <a:extLst>
              <a:ext uri="{FF2B5EF4-FFF2-40B4-BE49-F238E27FC236}">
                <a16:creationId xmlns:a16="http://schemas.microsoft.com/office/drawing/2014/main" id="{3FE04CAA-142D-4F22-ACBB-B666C04B9B82}"/>
              </a:ext>
            </a:extLst>
          </p:cNvPr>
          <p:cNvPicPr>
            <a:picLocks noChangeAspect="1"/>
          </p:cNvPicPr>
          <p:nvPr/>
        </p:nvPicPr>
        <p:blipFill>
          <a:blip r:embed="rId5"/>
          <a:stretch>
            <a:fillRect/>
          </a:stretch>
        </p:blipFill>
        <p:spPr>
          <a:xfrm>
            <a:off x="2512874" y="656999"/>
            <a:ext cx="7166251" cy="5544001"/>
          </a:xfrm>
          <a:prstGeom prst="rect">
            <a:avLst/>
          </a:prstGeom>
        </p:spPr>
      </p:pic>
      <p:pic>
        <p:nvPicPr>
          <p:cNvPr id="8" name="Picture 7">
            <a:extLst>
              <a:ext uri="{FF2B5EF4-FFF2-40B4-BE49-F238E27FC236}">
                <a16:creationId xmlns:a16="http://schemas.microsoft.com/office/drawing/2014/main" id="{A54929F0-D267-4453-804B-E4F3F4125F95}"/>
              </a:ext>
            </a:extLst>
          </p:cNvPr>
          <p:cNvPicPr>
            <a:picLocks noChangeAspect="1"/>
          </p:cNvPicPr>
          <p:nvPr/>
        </p:nvPicPr>
        <p:blipFill>
          <a:blip r:embed="rId6"/>
          <a:stretch>
            <a:fillRect/>
          </a:stretch>
        </p:blipFill>
        <p:spPr>
          <a:xfrm>
            <a:off x="-1070252" y="2592479"/>
            <a:ext cx="7166251" cy="5544001"/>
          </a:xfrm>
          <a:prstGeom prst="rect">
            <a:avLst/>
          </a:prstGeom>
        </p:spPr>
      </p:pic>
      <p:pic>
        <p:nvPicPr>
          <p:cNvPr id="9" name="Picture 8">
            <a:extLst>
              <a:ext uri="{FF2B5EF4-FFF2-40B4-BE49-F238E27FC236}">
                <a16:creationId xmlns:a16="http://schemas.microsoft.com/office/drawing/2014/main" id="{BBF9AB8C-FE73-42A7-B5DC-9F965798EB65}"/>
              </a:ext>
            </a:extLst>
          </p:cNvPr>
          <p:cNvPicPr>
            <a:picLocks noChangeAspect="1"/>
          </p:cNvPicPr>
          <p:nvPr/>
        </p:nvPicPr>
        <p:blipFill>
          <a:blip r:embed="rId7"/>
          <a:stretch>
            <a:fillRect/>
          </a:stretch>
        </p:blipFill>
        <p:spPr>
          <a:xfrm>
            <a:off x="9172753" y="2714399"/>
            <a:ext cx="7166251" cy="5544001"/>
          </a:xfrm>
          <a:prstGeom prst="rect">
            <a:avLst/>
          </a:prstGeom>
        </p:spPr>
      </p:pic>
      <p:pic>
        <p:nvPicPr>
          <p:cNvPr id="10" name="Picture 9">
            <a:extLst>
              <a:ext uri="{FF2B5EF4-FFF2-40B4-BE49-F238E27FC236}">
                <a16:creationId xmlns:a16="http://schemas.microsoft.com/office/drawing/2014/main" id="{3FEC030B-1CE4-46A0-936F-EA0BEC7C4B1D}"/>
              </a:ext>
            </a:extLst>
          </p:cNvPr>
          <p:cNvPicPr>
            <a:picLocks noChangeAspect="1"/>
          </p:cNvPicPr>
          <p:nvPr/>
        </p:nvPicPr>
        <p:blipFill>
          <a:blip r:embed="rId8"/>
          <a:stretch>
            <a:fillRect/>
          </a:stretch>
        </p:blipFill>
        <p:spPr>
          <a:xfrm>
            <a:off x="8320177" y="2287679"/>
            <a:ext cx="7166251" cy="5544001"/>
          </a:xfrm>
          <a:prstGeom prst="rect">
            <a:avLst/>
          </a:prstGeom>
        </p:spPr>
      </p:pic>
      <p:pic>
        <p:nvPicPr>
          <p:cNvPr id="11" name="Picture 10">
            <a:extLst>
              <a:ext uri="{FF2B5EF4-FFF2-40B4-BE49-F238E27FC236}">
                <a16:creationId xmlns:a16="http://schemas.microsoft.com/office/drawing/2014/main" id="{B5247866-7A0A-4B43-A93A-9C657ABBF8E3}"/>
              </a:ext>
            </a:extLst>
          </p:cNvPr>
          <p:cNvPicPr>
            <a:picLocks noChangeAspect="1"/>
          </p:cNvPicPr>
          <p:nvPr/>
        </p:nvPicPr>
        <p:blipFill>
          <a:blip r:embed="rId9"/>
          <a:stretch>
            <a:fillRect/>
          </a:stretch>
        </p:blipFill>
        <p:spPr>
          <a:xfrm>
            <a:off x="2665274" y="809399"/>
            <a:ext cx="7166251" cy="5544001"/>
          </a:xfrm>
          <a:prstGeom prst="rect">
            <a:avLst/>
          </a:prstGeom>
        </p:spPr>
      </p:pic>
      <p:pic>
        <p:nvPicPr>
          <p:cNvPr id="12" name="Picture 11">
            <a:extLst>
              <a:ext uri="{FF2B5EF4-FFF2-40B4-BE49-F238E27FC236}">
                <a16:creationId xmlns:a16="http://schemas.microsoft.com/office/drawing/2014/main" id="{CCB8DA02-580F-43DC-A0FF-C54AC7CB61A3}"/>
              </a:ext>
            </a:extLst>
          </p:cNvPr>
          <p:cNvPicPr>
            <a:picLocks noChangeAspect="1"/>
          </p:cNvPicPr>
          <p:nvPr/>
        </p:nvPicPr>
        <p:blipFill>
          <a:blip r:embed="rId10"/>
          <a:stretch>
            <a:fillRect/>
          </a:stretch>
        </p:blipFill>
        <p:spPr>
          <a:xfrm>
            <a:off x="2817674" y="961799"/>
            <a:ext cx="7166251" cy="5544001"/>
          </a:xfrm>
          <a:prstGeom prst="rect">
            <a:avLst/>
          </a:prstGeom>
        </p:spPr>
      </p:pic>
      <p:pic>
        <p:nvPicPr>
          <p:cNvPr id="13" name="Picture 12">
            <a:extLst>
              <a:ext uri="{FF2B5EF4-FFF2-40B4-BE49-F238E27FC236}">
                <a16:creationId xmlns:a16="http://schemas.microsoft.com/office/drawing/2014/main" id="{94FB65FE-74DA-43AF-8455-DAAF68DFE46D}"/>
              </a:ext>
            </a:extLst>
          </p:cNvPr>
          <p:cNvPicPr>
            <a:picLocks noChangeAspect="1"/>
          </p:cNvPicPr>
          <p:nvPr/>
        </p:nvPicPr>
        <p:blipFill>
          <a:blip r:embed="rId11"/>
          <a:stretch>
            <a:fillRect/>
          </a:stretch>
        </p:blipFill>
        <p:spPr>
          <a:xfrm>
            <a:off x="2970074" y="1114199"/>
            <a:ext cx="7166251" cy="5544001"/>
          </a:xfrm>
          <a:prstGeom prst="rect">
            <a:avLst/>
          </a:prstGeom>
        </p:spPr>
      </p:pic>
      <p:pic>
        <p:nvPicPr>
          <p:cNvPr id="14" name="Picture 13">
            <a:extLst>
              <a:ext uri="{FF2B5EF4-FFF2-40B4-BE49-F238E27FC236}">
                <a16:creationId xmlns:a16="http://schemas.microsoft.com/office/drawing/2014/main" id="{921BA71C-5145-46C2-A581-79C509DE7E5A}"/>
              </a:ext>
            </a:extLst>
          </p:cNvPr>
          <p:cNvPicPr>
            <a:picLocks noChangeAspect="1"/>
          </p:cNvPicPr>
          <p:nvPr/>
        </p:nvPicPr>
        <p:blipFill>
          <a:blip r:embed="rId12"/>
          <a:stretch>
            <a:fillRect/>
          </a:stretch>
        </p:blipFill>
        <p:spPr>
          <a:xfrm>
            <a:off x="3122474" y="1266599"/>
            <a:ext cx="7166251" cy="5544001"/>
          </a:xfrm>
          <a:prstGeom prst="rect">
            <a:avLst/>
          </a:prstGeom>
        </p:spPr>
      </p:pic>
    </p:spTree>
    <p:extLst>
      <p:ext uri="{BB962C8B-B14F-4D97-AF65-F5344CB8AC3E}">
        <p14:creationId xmlns:p14="http://schemas.microsoft.com/office/powerpoint/2010/main" val="28895608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14D56-5981-41D3-9F57-218CCBD972B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0B518A5-6B4B-42D8-B0B8-EEA77BB61CAF}"/>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1875FB28-066F-42AC-BB69-0F3D4AE754E8}"/>
              </a:ext>
            </a:extLst>
          </p:cNvPr>
          <p:cNvPicPr>
            <a:picLocks noChangeAspect="1"/>
          </p:cNvPicPr>
          <p:nvPr/>
        </p:nvPicPr>
        <p:blipFill>
          <a:blip r:embed="rId2"/>
          <a:stretch>
            <a:fillRect/>
          </a:stretch>
        </p:blipFill>
        <p:spPr>
          <a:xfrm>
            <a:off x="2814655" y="1027906"/>
            <a:ext cx="7166251" cy="5544001"/>
          </a:xfrm>
          <a:prstGeom prst="rect">
            <a:avLst/>
          </a:prstGeom>
        </p:spPr>
      </p:pic>
      <p:pic>
        <p:nvPicPr>
          <p:cNvPr id="5" name="Picture 4">
            <a:extLst>
              <a:ext uri="{FF2B5EF4-FFF2-40B4-BE49-F238E27FC236}">
                <a16:creationId xmlns:a16="http://schemas.microsoft.com/office/drawing/2014/main" id="{70626231-C0EE-4292-ACF3-4C3715AE150E}"/>
              </a:ext>
            </a:extLst>
          </p:cNvPr>
          <p:cNvPicPr>
            <a:picLocks noChangeAspect="1"/>
          </p:cNvPicPr>
          <p:nvPr/>
        </p:nvPicPr>
        <p:blipFill>
          <a:blip r:embed="rId3"/>
          <a:stretch>
            <a:fillRect/>
          </a:stretch>
        </p:blipFill>
        <p:spPr>
          <a:xfrm>
            <a:off x="8608012" y="809399"/>
            <a:ext cx="7166251" cy="5544001"/>
          </a:xfrm>
          <a:prstGeom prst="rect">
            <a:avLst/>
          </a:prstGeom>
        </p:spPr>
      </p:pic>
      <p:pic>
        <p:nvPicPr>
          <p:cNvPr id="6" name="Picture 5">
            <a:extLst>
              <a:ext uri="{FF2B5EF4-FFF2-40B4-BE49-F238E27FC236}">
                <a16:creationId xmlns:a16="http://schemas.microsoft.com/office/drawing/2014/main" id="{79212269-3CFB-4E7D-BE38-249D297766E6}"/>
              </a:ext>
            </a:extLst>
          </p:cNvPr>
          <p:cNvPicPr>
            <a:picLocks noChangeAspect="1"/>
          </p:cNvPicPr>
          <p:nvPr/>
        </p:nvPicPr>
        <p:blipFill>
          <a:blip r:embed="rId4"/>
          <a:stretch>
            <a:fillRect/>
          </a:stretch>
        </p:blipFill>
        <p:spPr>
          <a:xfrm>
            <a:off x="-3671979" y="1027906"/>
            <a:ext cx="7166251" cy="5544001"/>
          </a:xfrm>
          <a:prstGeom prst="rect">
            <a:avLst/>
          </a:prstGeom>
        </p:spPr>
      </p:pic>
      <p:pic>
        <p:nvPicPr>
          <p:cNvPr id="7" name="Picture 6">
            <a:extLst>
              <a:ext uri="{FF2B5EF4-FFF2-40B4-BE49-F238E27FC236}">
                <a16:creationId xmlns:a16="http://schemas.microsoft.com/office/drawing/2014/main" id="{FC5F578C-2425-4D8C-9708-270DED862B01}"/>
              </a:ext>
            </a:extLst>
          </p:cNvPr>
          <p:cNvPicPr>
            <a:picLocks noChangeAspect="1"/>
          </p:cNvPicPr>
          <p:nvPr/>
        </p:nvPicPr>
        <p:blipFill>
          <a:blip r:embed="rId5"/>
          <a:stretch>
            <a:fillRect/>
          </a:stretch>
        </p:blipFill>
        <p:spPr>
          <a:xfrm>
            <a:off x="7770674" y="-531721"/>
            <a:ext cx="7166251" cy="5544001"/>
          </a:xfrm>
          <a:prstGeom prst="rect">
            <a:avLst/>
          </a:prstGeom>
        </p:spPr>
      </p:pic>
      <p:pic>
        <p:nvPicPr>
          <p:cNvPr id="8" name="Picture 7">
            <a:extLst>
              <a:ext uri="{FF2B5EF4-FFF2-40B4-BE49-F238E27FC236}">
                <a16:creationId xmlns:a16="http://schemas.microsoft.com/office/drawing/2014/main" id="{144F08A6-23AC-461E-B99F-6DB61233073D}"/>
              </a:ext>
            </a:extLst>
          </p:cNvPr>
          <p:cNvPicPr>
            <a:picLocks noChangeAspect="1"/>
          </p:cNvPicPr>
          <p:nvPr/>
        </p:nvPicPr>
        <p:blipFill>
          <a:blip r:embed="rId6"/>
          <a:stretch>
            <a:fillRect/>
          </a:stretch>
        </p:blipFill>
        <p:spPr>
          <a:xfrm>
            <a:off x="-3671980" y="-1081313"/>
            <a:ext cx="7166251" cy="5544001"/>
          </a:xfrm>
          <a:prstGeom prst="rect">
            <a:avLst/>
          </a:prstGeom>
        </p:spPr>
      </p:pic>
    </p:spTree>
    <p:extLst>
      <p:ext uri="{BB962C8B-B14F-4D97-AF65-F5344CB8AC3E}">
        <p14:creationId xmlns:p14="http://schemas.microsoft.com/office/powerpoint/2010/main" val="19160631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0F628-2A9A-4A30-989D-42CE142573C0}"/>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B78BB7E5-3068-47BF-83EE-F76020EEEB38}"/>
              </a:ext>
            </a:extLst>
          </p:cNvPr>
          <p:cNvSpPr>
            <a:spLocks noGrp="1"/>
          </p:cNvSpPr>
          <p:nvPr>
            <p:ph idx="1"/>
          </p:nvPr>
        </p:nvSpPr>
        <p:spPr/>
        <p:txBody>
          <a:bodyPr>
            <a:normAutofit fontScale="62500" lnSpcReduction="20000"/>
          </a:bodyPr>
          <a:lstStyle/>
          <a:p>
            <a:r>
              <a:rPr lang="en-US" dirty="0"/>
              <a:t>LEFT OFF WITH </a:t>
            </a:r>
            <a:r>
              <a:rPr lang="en-US" b="1" dirty="0"/>
              <a:t>Q1_Do_neurons_correlate_with_string_pulling_ensemble which calculates the single unit data – how much info between single neurons and the movement parameters.</a:t>
            </a:r>
          </a:p>
          <a:p>
            <a:pPr lvl="1"/>
            <a:r>
              <a:rPr lang="en-US" b="1" dirty="0"/>
              <a:t>Regression, ‘place field’, </a:t>
            </a:r>
          </a:p>
          <a:p>
            <a:pPr lvl="1"/>
            <a:r>
              <a:rPr lang="en-US" b="1" dirty="0"/>
              <a:t>PROBLEMS: this is continuous data so one single trial where the firing rate happens to be increasing and rat moves up will definitely produce a correlation. As a result 1) it would be good to break into trials or pulls.</a:t>
            </a:r>
          </a:p>
          <a:p>
            <a:pPr lvl="1"/>
            <a:r>
              <a:rPr lang="en-US" dirty="0"/>
              <a:t>WAIT: I though I did this – I am able to get individual pull bout from the speed of the rotary encoder. IF I do this, I can add </a:t>
            </a:r>
            <a:r>
              <a:rPr lang="en-US" dirty="0" err="1"/>
              <a:t>caonstraints</a:t>
            </a:r>
            <a:r>
              <a:rPr lang="en-US" dirty="0"/>
              <a:t> like the neuron had to fire on &gt; 30% of trials or something.</a:t>
            </a:r>
          </a:p>
          <a:p>
            <a:pPr lvl="1"/>
            <a:endParaRPr lang="en-US" dirty="0"/>
          </a:p>
          <a:p>
            <a:r>
              <a:rPr lang="en-US" dirty="0"/>
              <a:t>Determine if there is information in the neural ensemble about the movement coordinates.</a:t>
            </a:r>
          </a:p>
          <a:p>
            <a:r>
              <a:rPr lang="en-US" dirty="0"/>
              <a:t>Determine if single-units correlate to aspects of string pulling. Big question: What are those aspects?</a:t>
            </a:r>
          </a:p>
          <a:p>
            <a:pPr lvl="1"/>
            <a:r>
              <a:rPr lang="en-US" dirty="0"/>
              <a:t>A preference for the left or right arm (e.g. first derivative of arm's vertical movement). An asymmetry?</a:t>
            </a:r>
          </a:p>
          <a:p>
            <a:pPr lvl="1"/>
            <a:r>
              <a:rPr lang="en-US" dirty="0"/>
              <a:t>String speed</a:t>
            </a:r>
          </a:p>
          <a:p>
            <a:pPr lvl="1"/>
            <a:r>
              <a:rPr lang="en-US" dirty="0"/>
              <a:t>Arm speed</a:t>
            </a:r>
          </a:p>
          <a:p>
            <a:pPr lvl="1"/>
            <a:r>
              <a:rPr lang="en-US" dirty="0"/>
              <a:t>First derivative of vertical movement (so that up and opposite of down).</a:t>
            </a:r>
          </a:p>
          <a:p>
            <a:pPr lvl="1"/>
            <a:r>
              <a:rPr lang="en-US" dirty="0"/>
              <a:t>Phases of the pull: Grab vs. release vs. upward reach. (How do we calculate this?)</a:t>
            </a:r>
          </a:p>
          <a:p>
            <a:pPr lvl="1"/>
            <a:r>
              <a:rPr lang="en-US" dirty="0"/>
              <a:t>Absolute arm coordinates </a:t>
            </a:r>
            <a:r>
              <a:rPr lang="en-US" dirty="0" err="1"/>
              <a:t>v.s</a:t>
            </a:r>
            <a:r>
              <a:rPr lang="en-US" dirty="0"/>
              <a:t>. coordinates relative to the nose?</a:t>
            </a:r>
          </a:p>
          <a:p>
            <a:pPr lvl="1"/>
            <a:r>
              <a:rPr lang="en-US" dirty="0"/>
              <a:t>Nose position and movement.</a:t>
            </a:r>
          </a:p>
          <a:p>
            <a:pPr lvl="1"/>
            <a:r>
              <a:rPr lang="en-US" dirty="0"/>
              <a:t>Rotating treadmill and speed.</a:t>
            </a:r>
          </a:p>
          <a:p>
            <a:pPr lvl="1"/>
            <a:r>
              <a:rPr lang="en-US" dirty="0"/>
              <a:t>What others?</a:t>
            </a:r>
          </a:p>
        </p:txBody>
      </p:sp>
    </p:spTree>
    <p:extLst>
      <p:ext uri="{BB962C8B-B14F-4D97-AF65-F5344CB8AC3E}">
        <p14:creationId xmlns:p14="http://schemas.microsoft.com/office/powerpoint/2010/main" val="36114008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4B620-1A60-44AC-AE6A-F4A0F410C395}"/>
              </a:ext>
            </a:extLst>
          </p:cNvPr>
          <p:cNvSpPr>
            <a:spLocks noGrp="1"/>
          </p:cNvSpPr>
          <p:nvPr>
            <p:ph type="title"/>
          </p:nvPr>
        </p:nvSpPr>
        <p:spPr>
          <a:xfrm>
            <a:off x="187037" y="0"/>
            <a:ext cx="11817926" cy="1325563"/>
          </a:xfrm>
        </p:spPr>
        <p:txBody>
          <a:bodyPr/>
          <a:lstStyle/>
          <a:p>
            <a:r>
              <a:rPr lang="en-US" dirty="0"/>
              <a:t>Neural ensemble measures of encoding motion data in motor cortex.</a:t>
            </a:r>
          </a:p>
        </p:txBody>
      </p:sp>
      <p:sp>
        <p:nvSpPr>
          <p:cNvPr id="3" name="Content Placeholder 2">
            <a:extLst>
              <a:ext uri="{FF2B5EF4-FFF2-40B4-BE49-F238E27FC236}">
                <a16:creationId xmlns:a16="http://schemas.microsoft.com/office/drawing/2014/main" id="{1A8FDEBE-5F83-440B-B5FA-806E4A6A66A2}"/>
              </a:ext>
            </a:extLst>
          </p:cNvPr>
          <p:cNvSpPr>
            <a:spLocks noGrp="1"/>
          </p:cNvSpPr>
          <p:nvPr>
            <p:ph idx="1"/>
          </p:nvPr>
        </p:nvSpPr>
        <p:spPr>
          <a:xfrm>
            <a:off x="187037" y="1523683"/>
            <a:ext cx="9707880" cy="5261891"/>
          </a:xfrm>
        </p:spPr>
        <p:txBody>
          <a:bodyPr>
            <a:normAutofit fontScale="92500" lnSpcReduction="20000"/>
          </a:bodyPr>
          <a:lstStyle/>
          <a:p>
            <a:r>
              <a:rPr lang="en-US" dirty="0"/>
              <a:t>What features does the population as a whole respond to? (This is not a single-neuron analysis)</a:t>
            </a:r>
          </a:p>
          <a:p>
            <a:r>
              <a:rPr lang="en-US" dirty="0"/>
              <a:t>Approach: </a:t>
            </a:r>
            <a:r>
              <a:rPr lang="en-US" sz="2200" dirty="0"/>
              <a:t>(Q1_Do_neurons_correlate_with_string_pulling_ensemble.m)</a:t>
            </a:r>
          </a:p>
          <a:p>
            <a:pPr marL="914400" lvl="1" indent="-457200">
              <a:buAutoNum type="arabicParenR"/>
            </a:pPr>
            <a:r>
              <a:rPr lang="en-US" dirty="0"/>
              <a:t>Create neural ensemble matrix binned at 5ms (time x # neurons)</a:t>
            </a:r>
          </a:p>
          <a:p>
            <a:pPr marL="914400" lvl="1" indent="-457200">
              <a:buAutoNum type="arabicParenR"/>
            </a:pPr>
            <a:r>
              <a:rPr lang="en-US" dirty="0"/>
              <a:t>Map this matrix to the motion data (150Hz resolution): see right.</a:t>
            </a:r>
          </a:p>
          <a:p>
            <a:pPr marL="914400" lvl="1" indent="-457200">
              <a:buAutoNum type="arabicParenR"/>
            </a:pPr>
            <a:r>
              <a:rPr lang="en-US" dirty="0"/>
              <a:t>Systematically apply a smoothing factor to this matrix from no smoothing to 2 seconds of smoothing with a half-hamming kernel. Used a half-hamming as I did not want to smear neural activity into the past as that would falsely suggest that neurons were predictive of the future.</a:t>
            </a:r>
          </a:p>
          <a:p>
            <a:pPr marL="914400" lvl="1" indent="-457200">
              <a:buAutoNum type="arabicParenR"/>
            </a:pPr>
            <a:r>
              <a:rPr lang="en-US" dirty="0"/>
              <a:t>For each smooth window, compute the principal component dimensions. Limit to the top 4 dimensions. Use these dimensions and send to a multiple regression model that attempt to predict each of the outcome variables on the right from these data.</a:t>
            </a:r>
          </a:p>
          <a:p>
            <a:pPr marL="914400" lvl="2" indent="0">
              <a:buNone/>
            </a:pPr>
            <a:r>
              <a:rPr lang="en-US" dirty="0"/>
              <a:t>Model = </a:t>
            </a:r>
            <a:r>
              <a:rPr lang="en-US" dirty="0" err="1"/>
              <a:t>Y_motion</a:t>
            </a:r>
            <a:r>
              <a:rPr lang="en-US" dirty="0"/>
              <a:t> ~ </a:t>
            </a:r>
            <a:r>
              <a:rPr lang="en-US" dirty="0" err="1"/>
              <a:t>PC_components</a:t>
            </a:r>
            <a:endParaRPr lang="en-US" dirty="0"/>
          </a:p>
          <a:p>
            <a:pPr marL="914400" lvl="1" indent="-457200">
              <a:buAutoNum type="arabicParenR"/>
            </a:pPr>
            <a:r>
              <a:rPr lang="en-US" dirty="0"/>
              <a:t>Do the same but after randomly shuffling the time bins for each neuron in the neuron x time matrix (as a control)</a:t>
            </a:r>
          </a:p>
          <a:p>
            <a:pPr marL="914400" lvl="1" indent="-457200">
              <a:buAutoNum type="arabicParenR"/>
            </a:pPr>
            <a:r>
              <a:rPr lang="en-US" dirty="0"/>
              <a:t>Subtract the shuffle </a:t>
            </a:r>
            <a:r>
              <a:rPr lang="en-US" dirty="0" err="1"/>
              <a:t>Rsq</a:t>
            </a:r>
            <a:r>
              <a:rPr lang="en-US" dirty="0"/>
              <a:t> from the actual </a:t>
            </a:r>
            <a:r>
              <a:rPr lang="en-US" dirty="0" err="1"/>
              <a:t>Rsq</a:t>
            </a:r>
            <a:r>
              <a:rPr lang="en-US" dirty="0"/>
              <a:t> and only include </a:t>
            </a:r>
            <a:r>
              <a:rPr lang="en-US" dirty="0" err="1"/>
              <a:t>Rsq</a:t>
            </a:r>
            <a:r>
              <a:rPr lang="en-US" dirty="0"/>
              <a:t> values that were significant.</a:t>
            </a:r>
          </a:p>
        </p:txBody>
      </p:sp>
      <p:pic>
        <p:nvPicPr>
          <p:cNvPr id="5" name="Picture 4">
            <a:extLst>
              <a:ext uri="{FF2B5EF4-FFF2-40B4-BE49-F238E27FC236}">
                <a16:creationId xmlns:a16="http://schemas.microsoft.com/office/drawing/2014/main" id="{86107C48-8079-4A41-9DFF-98BCFB865226}"/>
              </a:ext>
            </a:extLst>
          </p:cNvPr>
          <p:cNvPicPr>
            <a:picLocks noChangeAspect="1"/>
          </p:cNvPicPr>
          <p:nvPr/>
        </p:nvPicPr>
        <p:blipFill>
          <a:blip r:embed="rId2"/>
          <a:stretch>
            <a:fillRect/>
          </a:stretch>
        </p:blipFill>
        <p:spPr>
          <a:xfrm>
            <a:off x="10321158" y="1325563"/>
            <a:ext cx="1683805" cy="5261891"/>
          </a:xfrm>
          <a:prstGeom prst="rect">
            <a:avLst/>
          </a:prstGeom>
        </p:spPr>
      </p:pic>
    </p:spTree>
    <p:extLst>
      <p:ext uri="{BB962C8B-B14F-4D97-AF65-F5344CB8AC3E}">
        <p14:creationId xmlns:p14="http://schemas.microsoft.com/office/powerpoint/2010/main" val="15068785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558A4-1F9D-479A-A602-952B75424DB3}"/>
              </a:ext>
            </a:extLst>
          </p:cNvPr>
          <p:cNvSpPr>
            <a:spLocks noGrp="1"/>
          </p:cNvSpPr>
          <p:nvPr>
            <p:ph type="title"/>
          </p:nvPr>
        </p:nvSpPr>
        <p:spPr>
          <a:xfrm>
            <a:off x="728908" y="425039"/>
            <a:ext cx="5425440" cy="1325563"/>
          </a:xfrm>
        </p:spPr>
        <p:txBody>
          <a:bodyPr>
            <a:normAutofit fontScale="90000"/>
          </a:bodyPr>
          <a:lstStyle/>
          <a:p>
            <a:r>
              <a:rPr lang="en-US" dirty="0"/>
              <a:t>Example of a neural ensemble matrix and motion data…</a:t>
            </a:r>
          </a:p>
        </p:txBody>
      </p:sp>
      <p:pic>
        <p:nvPicPr>
          <p:cNvPr id="4" name="Content Placeholder 3">
            <a:extLst>
              <a:ext uri="{FF2B5EF4-FFF2-40B4-BE49-F238E27FC236}">
                <a16:creationId xmlns:a16="http://schemas.microsoft.com/office/drawing/2014/main" id="{741D0D3C-FE0B-4930-B6DF-A322C15C72CC}"/>
              </a:ext>
            </a:extLst>
          </p:cNvPr>
          <p:cNvPicPr>
            <a:picLocks noGrp="1" noChangeAspect="1"/>
          </p:cNvPicPr>
          <p:nvPr>
            <p:ph idx="1"/>
          </p:nvPr>
        </p:nvPicPr>
        <p:blipFill>
          <a:blip r:embed="rId2"/>
          <a:stretch>
            <a:fillRect/>
          </a:stretch>
        </p:blipFill>
        <p:spPr>
          <a:xfrm>
            <a:off x="728908" y="1766794"/>
            <a:ext cx="3651496" cy="4726081"/>
          </a:xfrm>
          <a:prstGeom prst="rect">
            <a:avLst/>
          </a:prstGeom>
        </p:spPr>
      </p:pic>
      <p:pic>
        <p:nvPicPr>
          <p:cNvPr id="5" name="Picture 4">
            <a:extLst>
              <a:ext uri="{FF2B5EF4-FFF2-40B4-BE49-F238E27FC236}">
                <a16:creationId xmlns:a16="http://schemas.microsoft.com/office/drawing/2014/main" id="{CBC6D9AF-1472-4A32-9266-7E4EED198FCF}"/>
              </a:ext>
            </a:extLst>
          </p:cNvPr>
          <p:cNvPicPr>
            <a:picLocks noChangeAspect="1"/>
          </p:cNvPicPr>
          <p:nvPr/>
        </p:nvPicPr>
        <p:blipFill>
          <a:blip r:embed="rId3"/>
          <a:stretch>
            <a:fillRect/>
          </a:stretch>
        </p:blipFill>
        <p:spPr>
          <a:xfrm>
            <a:off x="5669280" y="2009637"/>
            <a:ext cx="6020347" cy="4483238"/>
          </a:xfrm>
          <a:prstGeom prst="rect">
            <a:avLst/>
          </a:prstGeom>
        </p:spPr>
      </p:pic>
      <p:sp>
        <p:nvSpPr>
          <p:cNvPr id="6" name="Title 1">
            <a:extLst>
              <a:ext uri="{FF2B5EF4-FFF2-40B4-BE49-F238E27FC236}">
                <a16:creationId xmlns:a16="http://schemas.microsoft.com/office/drawing/2014/main" id="{25B89B91-F1EF-4713-BD57-5E11D3A5CECF}"/>
              </a:ext>
            </a:extLst>
          </p:cNvPr>
          <p:cNvSpPr txBox="1">
            <a:spLocks/>
          </p:cNvSpPr>
          <p:nvPr/>
        </p:nvSpPr>
        <p:spPr>
          <a:xfrm>
            <a:off x="6264187" y="365125"/>
            <a:ext cx="5425440" cy="1325563"/>
          </a:xfrm>
          <a:prstGeom prst="rect">
            <a:avLst/>
          </a:prstGeom>
        </p:spPr>
        <p:txBody>
          <a:bodyPr vert="horz" lIns="91440" tIns="45720" rIns="91440" bIns="45720" rtlCol="0" anchor="ct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Example of the r squared values for different motion parameters at different smoothing factors.</a:t>
            </a:r>
          </a:p>
        </p:txBody>
      </p:sp>
      <p:sp>
        <p:nvSpPr>
          <p:cNvPr id="7" name="Rectangle 6">
            <a:extLst>
              <a:ext uri="{FF2B5EF4-FFF2-40B4-BE49-F238E27FC236}">
                <a16:creationId xmlns:a16="http://schemas.microsoft.com/office/drawing/2014/main" id="{E2513832-B4A5-42DA-A105-B73CF1F4E67D}"/>
              </a:ext>
            </a:extLst>
          </p:cNvPr>
          <p:cNvSpPr/>
          <p:nvPr/>
        </p:nvSpPr>
        <p:spPr>
          <a:xfrm>
            <a:off x="8679453" y="6123543"/>
            <a:ext cx="671979" cy="369332"/>
          </a:xfrm>
          <a:prstGeom prst="rect">
            <a:avLst/>
          </a:prstGeom>
        </p:spPr>
        <p:txBody>
          <a:bodyPr wrap="none">
            <a:spAutoFit/>
          </a:bodyPr>
          <a:lstStyle/>
          <a:p>
            <a:r>
              <a:rPr lang="en-US" dirty="0"/>
              <a:t>msec</a:t>
            </a:r>
          </a:p>
        </p:txBody>
      </p:sp>
    </p:spTree>
    <p:extLst>
      <p:ext uri="{BB962C8B-B14F-4D97-AF65-F5344CB8AC3E}">
        <p14:creationId xmlns:p14="http://schemas.microsoft.com/office/powerpoint/2010/main" val="3814326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a:extLst>
              <a:ext uri="{FF2B5EF4-FFF2-40B4-BE49-F238E27FC236}">
                <a16:creationId xmlns:a16="http://schemas.microsoft.com/office/drawing/2014/main" id="{6CB9C534-6714-4A44-B0E0-DFC5354F1165}"/>
              </a:ext>
            </a:extLst>
          </p:cNvPr>
          <p:cNvPicPr>
            <a:picLocks noChangeAspect="1"/>
          </p:cNvPicPr>
          <p:nvPr/>
        </p:nvPicPr>
        <p:blipFill>
          <a:blip r:embed="rId2"/>
          <a:stretch>
            <a:fillRect/>
          </a:stretch>
        </p:blipFill>
        <p:spPr>
          <a:xfrm>
            <a:off x="1511300" y="0"/>
            <a:ext cx="2984500" cy="2222500"/>
          </a:xfrm>
          <a:prstGeom prst="rect">
            <a:avLst/>
          </a:prstGeom>
        </p:spPr>
      </p:pic>
      <p:pic>
        <p:nvPicPr>
          <p:cNvPr id="5" name="Picture 4">
            <a:extLst>
              <a:ext uri="{FF2B5EF4-FFF2-40B4-BE49-F238E27FC236}">
                <a16:creationId xmlns:a16="http://schemas.microsoft.com/office/drawing/2014/main" id="{2F924F43-FB7C-43E8-8441-3AC73FE0F6F1}"/>
              </a:ext>
            </a:extLst>
          </p:cNvPr>
          <p:cNvPicPr>
            <a:picLocks noChangeAspect="1"/>
          </p:cNvPicPr>
          <p:nvPr/>
        </p:nvPicPr>
        <p:blipFill>
          <a:blip r:embed="rId3"/>
          <a:stretch>
            <a:fillRect/>
          </a:stretch>
        </p:blipFill>
        <p:spPr>
          <a:xfrm>
            <a:off x="4597400" y="0"/>
            <a:ext cx="2984500" cy="2222500"/>
          </a:xfrm>
          <a:prstGeom prst="rect">
            <a:avLst/>
          </a:prstGeom>
        </p:spPr>
      </p:pic>
      <p:pic>
        <p:nvPicPr>
          <p:cNvPr id="7" name="Picture 6">
            <a:extLst>
              <a:ext uri="{FF2B5EF4-FFF2-40B4-BE49-F238E27FC236}">
                <a16:creationId xmlns:a16="http://schemas.microsoft.com/office/drawing/2014/main" id="{6A698E3C-DE73-4171-A13B-7B29617F8C1D}"/>
              </a:ext>
            </a:extLst>
          </p:cNvPr>
          <p:cNvPicPr>
            <a:picLocks noChangeAspect="1"/>
          </p:cNvPicPr>
          <p:nvPr/>
        </p:nvPicPr>
        <p:blipFill>
          <a:blip r:embed="rId4"/>
          <a:stretch>
            <a:fillRect/>
          </a:stretch>
        </p:blipFill>
        <p:spPr>
          <a:xfrm>
            <a:off x="7670800" y="0"/>
            <a:ext cx="2984500" cy="2222500"/>
          </a:xfrm>
          <a:prstGeom prst="rect">
            <a:avLst/>
          </a:prstGeom>
        </p:spPr>
      </p:pic>
      <p:pic>
        <p:nvPicPr>
          <p:cNvPr id="9" name="Picture 8">
            <a:extLst>
              <a:ext uri="{FF2B5EF4-FFF2-40B4-BE49-F238E27FC236}">
                <a16:creationId xmlns:a16="http://schemas.microsoft.com/office/drawing/2014/main" id="{4C276A7F-7A3A-4C75-9124-CB80E9CFCB02}"/>
              </a:ext>
            </a:extLst>
          </p:cNvPr>
          <p:cNvPicPr>
            <a:picLocks noChangeAspect="1"/>
          </p:cNvPicPr>
          <p:nvPr/>
        </p:nvPicPr>
        <p:blipFill>
          <a:blip r:embed="rId5"/>
          <a:stretch>
            <a:fillRect/>
          </a:stretch>
        </p:blipFill>
        <p:spPr>
          <a:xfrm>
            <a:off x="1511300" y="2298700"/>
            <a:ext cx="2984500" cy="2222500"/>
          </a:xfrm>
          <a:prstGeom prst="rect">
            <a:avLst/>
          </a:prstGeom>
        </p:spPr>
      </p:pic>
      <p:pic>
        <p:nvPicPr>
          <p:cNvPr id="11" name="Picture 10">
            <a:extLst>
              <a:ext uri="{FF2B5EF4-FFF2-40B4-BE49-F238E27FC236}">
                <a16:creationId xmlns:a16="http://schemas.microsoft.com/office/drawing/2014/main" id="{E78A4C8E-A9CB-41E1-B175-B02D6943EBDB}"/>
              </a:ext>
            </a:extLst>
          </p:cNvPr>
          <p:cNvPicPr>
            <a:picLocks noChangeAspect="1"/>
          </p:cNvPicPr>
          <p:nvPr/>
        </p:nvPicPr>
        <p:blipFill>
          <a:blip r:embed="rId6"/>
          <a:stretch>
            <a:fillRect/>
          </a:stretch>
        </p:blipFill>
        <p:spPr>
          <a:xfrm>
            <a:off x="4597400" y="2298700"/>
            <a:ext cx="2984500" cy="2222500"/>
          </a:xfrm>
          <a:prstGeom prst="rect">
            <a:avLst/>
          </a:prstGeom>
        </p:spPr>
      </p:pic>
      <p:pic>
        <p:nvPicPr>
          <p:cNvPr id="13" name="Picture 12">
            <a:extLst>
              <a:ext uri="{FF2B5EF4-FFF2-40B4-BE49-F238E27FC236}">
                <a16:creationId xmlns:a16="http://schemas.microsoft.com/office/drawing/2014/main" id="{C34537C5-962F-44D5-BF36-D9C01F0C20E9}"/>
              </a:ext>
            </a:extLst>
          </p:cNvPr>
          <p:cNvPicPr>
            <a:picLocks noChangeAspect="1"/>
          </p:cNvPicPr>
          <p:nvPr/>
        </p:nvPicPr>
        <p:blipFill>
          <a:blip r:embed="rId7"/>
          <a:stretch>
            <a:fillRect/>
          </a:stretch>
        </p:blipFill>
        <p:spPr>
          <a:xfrm>
            <a:off x="7670800" y="2298700"/>
            <a:ext cx="2984500" cy="2222500"/>
          </a:xfrm>
          <a:prstGeom prst="rect">
            <a:avLst/>
          </a:prstGeom>
        </p:spPr>
      </p:pic>
      <p:pic>
        <p:nvPicPr>
          <p:cNvPr id="15" name="Picture 14">
            <a:extLst>
              <a:ext uri="{FF2B5EF4-FFF2-40B4-BE49-F238E27FC236}">
                <a16:creationId xmlns:a16="http://schemas.microsoft.com/office/drawing/2014/main" id="{177C2BEA-2825-4B03-9D30-E6B92C4E667D}"/>
              </a:ext>
            </a:extLst>
          </p:cNvPr>
          <p:cNvPicPr>
            <a:picLocks noChangeAspect="1"/>
          </p:cNvPicPr>
          <p:nvPr/>
        </p:nvPicPr>
        <p:blipFill>
          <a:blip r:embed="rId8"/>
          <a:stretch>
            <a:fillRect/>
          </a:stretch>
        </p:blipFill>
        <p:spPr>
          <a:xfrm>
            <a:off x="1511300" y="4610100"/>
            <a:ext cx="2984500" cy="2222500"/>
          </a:xfrm>
          <a:prstGeom prst="rect">
            <a:avLst/>
          </a:prstGeom>
        </p:spPr>
      </p:pic>
      <p:pic>
        <p:nvPicPr>
          <p:cNvPr id="17" name="Picture 16">
            <a:extLst>
              <a:ext uri="{FF2B5EF4-FFF2-40B4-BE49-F238E27FC236}">
                <a16:creationId xmlns:a16="http://schemas.microsoft.com/office/drawing/2014/main" id="{A994FDBC-F235-486A-9607-60B5238F6AD9}"/>
              </a:ext>
            </a:extLst>
          </p:cNvPr>
          <p:cNvPicPr>
            <a:picLocks noChangeAspect="1"/>
          </p:cNvPicPr>
          <p:nvPr/>
        </p:nvPicPr>
        <p:blipFill>
          <a:blip r:embed="rId9"/>
          <a:stretch>
            <a:fillRect/>
          </a:stretch>
        </p:blipFill>
        <p:spPr>
          <a:xfrm>
            <a:off x="4597400" y="4610100"/>
            <a:ext cx="2984500" cy="2222500"/>
          </a:xfrm>
          <a:prstGeom prst="rect">
            <a:avLst/>
          </a:prstGeom>
        </p:spPr>
      </p:pic>
      <p:pic>
        <p:nvPicPr>
          <p:cNvPr id="19" name="Picture 18">
            <a:extLst>
              <a:ext uri="{FF2B5EF4-FFF2-40B4-BE49-F238E27FC236}">
                <a16:creationId xmlns:a16="http://schemas.microsoft.com/office/drawing/2014/main" id="{E6564FF3-C966-41EB-986B-3CF5D40C3A07}"/>
              </a:ext>
            </a:extLst>
          </p:cNvPr>
          <p:cNvPicPr>
            <a:picLocks noChangeAspect="1"/>
          </p:cNvPicPr>
          <p:nvPr/>
        </p:nvPicPr>
        <p:blipFill>
          <a:blip r:embed="rId10"/>
          <a:stretch>
            <a:fillRect/>
          </a:stretch>
        </p:blipFill>
        <p:spPr>
          <a:xfrm>
            <a:off x="7670800" y="4610100"/>
            <a:ext cx="2984500" cy="2222500"/>
          </a:xfrm>
          <a:prstGeom prst="rect">
            <a:avLst/>
          </a:prstGeom>
        </p:spPr>
      </p:pic>
      <p:sp>
        <p:nvSpPr>
          <p:cNvPr id="20" name="TextBox 19">
            <a:extLst>
              <a:ext uri="{FF2B5EF4-FFF2-40B4-BE49-F238E27FC236}">
                <a16:creationId xmlns:a16="http://schemas.microsoft.com/office/drawing/2014/main" id="{CF72A3CF-CC66-48F4-B18B-B3377AA275BB}"/>
              </a:ext>
            </a:extLst>
          </p:cNvPr>
          <p:cNvSpPr txBox="1"/>
          <p:nvPr/>
        </p:nvSpPr>
        <p:spPr>
          <a:xfrm>
            <a:off x="193649" y="2551837"/>
            <a:ext cx="1317651" cy="3970318"/>
          </a:xfrm>
          <a:prstGeom prst="rect">
            <a:avLst/>
          </a:prstGeom>
          <a:noFill/>
        </p:spPr>
        <p:txBody>
          <a:bodyPr wrap="square" rtlCol="0">
            <a:spAutoFit/>
          </a:bodyPr>
          <a:lstStyle/>
          <a:p>
            <a:r>
              <a:rPr lang="en-US" dirty="0"/>
              <a:t>All Data</a:t>
            </a:r>
          </a:p>
          <a:p>
            <a:r>
              <a:rPr lang="en-US" dirty="0"/>
              <a:t>White indicates not significant or &lt; 0.001</a:t>
            </a:r>
          </a:p>
          <a:p>
            <a:endParaRPr lang="en-US" dirty="0"/>
          </a:p>
          <a:p>
            <a:r>
              <a:rPr lang="en-US" dirty="0"/>
              <a:t>Color indicates </a:t>
            </a:r>
            <a:r>
              <a:rPr lang="en-US" dirty="0" err="1"/>
              <a:t>Rsq-Rsq_shuff</a:t>
            </a:r>
            <a:endParaRPr lang="en-US" dirty="0"/>
          </a:p>
          <a:p>
            <a:endParaRPr lang="en-US" dirty="0"/>
          </a:p>
          <a:p>
            <a:r>
              <a:rPr lang="en-US" dirty="0"/>
              <a:t>X axis = msec</a:t>
            </a:r>
          </a:p>
        </p:txBody>
      </p:sp>
    </p:spTree>
    <p:extLst>
      <p:ext uri="{BB962C8B-B14F-4D97-AF65-F5344CB8AC3E}">
        <p14:creationId xmlns:p14="http://schemas.microsoft.com/office/powerpoint/2010/main" val="20315912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F24A2BD-603A-47B9-98E4-00008DBBE041}"/>
              </a:ext>
            </a:extLst>
          </p:cNvPr>
          <p:cNvPicPr>
            <a:picLocks noChangeAspect="1"/>
          </p:cNvPicPr>
          <p:nvPr/>
        </p:nvPicPr>
        <p:blipFill>
          <a:blip r:embed="rId2"/>
          <a:stretch>
            <a:fillRect/>
          </a:stretch>
        </p:blipFill>
        <p:spPr>
          <a:xfrm>
            <a:off x="7365165" y="140562"/>
            <a:ext cx="4415902" cy="3288438"/>
          </a:xfrm>
          <a:prstGeom prst="rect">
            <a:avLst/>
          </a:prstGeom>
        </p:spPr>
      </p:pic>
      <p:pic>
        <p:nvPicPr>
          <p:cNvPr id="3" name="Picture 2">
            <a:extLst>
              <a:ext uri="{FF2B5EF4-FFF2-40B4-BE49-F238E27FC236}">
                <a16:creationId xmlns:a16="http://schemas.microsoft.com/office/drawing/2014/main" id="{5788094D-401F-426A-BF40-C4690AEF8BD6}"/>
              </a:ext>
            </a:extLst>
          </p:cNvPr>
          <p:cNvPicPr>
            <a:picLocks noChangeAspect="1"/>
          </p:cNvPicPr>
          <p:nvPr/>
        </p:nvPicPr>
        <p:blipFill>
          <a:blip r:embed="rId3"/>
          <a:stretch>
            <a:fillRect/>
          </a:stretch>
        </p:blipFill>
        <p:spPr>
          <a:xfrm>
            <a:off x="7365165" y="3569562"/>
            <a:ext cx="4415902" cy="3288438"/>
          </a:xfrm>
          <a:prstGeom prst="rect">
            <a:avLst/>
          </a:prstGeom>
        </p:spPr>
      </p:pic>
      <p:sp>
        <p:nvSpPr>
          <p:cNvPr id="4" name="Title 3">
            <a:extLst>
              <a:ext uri="{FF2B5EF4-FFF2-40B4-BE49-F238E27FC236}">
                <a16:creationId xmlns:a16="http://schemas.microsoft.com/office/drawing/2014/main" id="{F0C6AF4F-3F6F-484C-B57E-C5E7A35FB2CE}"/>
              </a:ext>
            </a:extLst>
          </p:cNvPr>
          <p:cNvSpPr>
            <a:spLocks noGrp="1"/>
          </p:cNvSpPr>
          <p:nvPr>
            <p:ph type="title"/>
          </p:nvPr>
        </p:nvSpPr>
        <p:spPr>
          <a:xfrm>
            <a:off x="838200" y="365125"/>
            <a:ext cx="6339840" cy="1325563"/>
          </a:xfrm>
        </p:spPr>
        <p:txBody>
          <a:bodyPr/>
          <a:lstStyle/>
          <a:p>
            <a:r>
              <a:rPr lang="en-US" dirty="0"/>
              <a:t>Interesting examples</a:t>
            </a:r>
          </a:p>
        </p:txBody>
      </p:sp>
      <p:sp>
        <p:nvSpPr>
          <p:cNvPr id="5" name="Content Placeholder 4">
            <a:extLst>
              <a:ext uri="{FF2B5EF4-FFF2-40B4-BE49-F238E27FC236}">
                <a16:creationId xmlns:a16="http://schemas.microsoft.com/office/drawing/2014/main" id="{1EDB4F75-DA8F-4A26-A95A-95DBCF8849C4}"/>
              </a:ext>
            </a:extLst>
          </p:cNvPr>
          <p:cNvSpPr>
            <a:spLocks noGrp="1"/>
          </p:cNvSpPr>
          <p:nvPr>
            <p:ph idx="1"/>
          </p:nvPr>
        </p:nvSpPr>
        <p:spPr>
          <a:xfrm>
            <a:off x="838200" y="1825625"/>
            <a:ext cx="6339840" cy="4351338"/>
          </a:xfrm>
        </p:spPr>
        <p:txBody>
          <a:bodyPr>
            <a:normAutofit fontScale="70000" lnSpcReduction="20000"/>
          </a:bodyPr>
          <a:lstStyle/>
          <a:p>
            <a:r>
              <a:rPr lang="en-US" dirty="0"/>
              <a:t>I found these to be interesting as there was a peak in the </a:t>
            </a:r>
            <a:r>
              <a:rPr lang="en-US" dirty="0" err="1"/>
              <a:t>Rsq</a:t>
            </a:r>
            <a:r>
              <a:rPr lang="en-US" dirty="0"/>
              <a:t> at the left x to nose. This suggests that there were individual neurons in these sets that responded to the position of the paw relative to the nose.</a:t>
            </a:r>
          </a:p>
          <a:p>
            <a:r>
              <a:rPr lang="en-US" dirty="0"/>
              <a:t>Both also show responses to the acceleration of the right paw but only at large window sizes suggesting that this is not to fast changes in acceleration but slow changes in acceleration.</a:t>
            </a:r>
          </a:p>
          <a:p>
            <a:r>
              <a:rPr lang="en-US" dirty="0"/>
              <a:t>The above suggests that the time-scale matters.</a:t>
            </a:r>
          </a:p>
          <a:p>
            <a:r>
              <a:rPr lang="en-US" dirty="0"/>
              <a:t>Both also respond well to the rotation speed (which is the speed of the string) and that this positively correlates to the IMU speed.</a:t>
            </a:r>
          </a:p>
          <a:p>
            <a:r>
              <a:rPr lang="en-US" dirty="0"/>
              <a:t>Interesting negative findings: I thought that the first derivative of paw position in the y direction would show something as this would indicate reaching up (positive first derivative) or pulling down (negative first derivative). </a:t>
            </a:r>
          </a:p>
        </p:txBody>
      </p:sp>
      <p:sp>
        <p:nvSpPr>
          <p:cNvPr id="6" name="Rectangle 5">
            <a:extLst>
              <a:ext uri="{FF2B5EF4-FFF2-40B4-BE49-F238E27FC236}">
                <a16:creationId xmlns:a16="http://schemas.microsoft.com/office/drawing/2014/main" id="{F2E7E914-FA9B-454C-A3A9-395C3A488D7D}"/>
              </a:ext>
            </a:extLst>
          </p:cNvPr>
          <p:cNvSpPr/>
          <p:nvPr/>
        </p:nvSpPr>
        <p:spPr>
          <a:xfrm>
            <a:off x="8199120" y="1473200"/>
            <a:ext cx="690880" cy="6400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CBC2B97-8DCF-48B5-8135-CB863D00ED62}"/>
              </a:ext>
            </a:extLst>
          </p:cNvPr>
          <p:cNvSpPr/>
          <p:nvPr/>
        </p:nvSpPr>
        <p:spPr>
          <a:xfrm>
            <a:off x="8707120" y="4893741"/>
            <a:ext cx="690880" cy="64008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1C78D00-8353-4A30-B621-5C08600C543D}"/>
              </a:ext>
            </a:extLst>
          </p:cNvPr>
          <p:cNvSpPr/>
          <p:nvPr/>
        </p:nvSpPr>
        <p:spPr>
          <a:xfrm>
            <a:off x="9573116" y="3200230"/>
            <a:ext cx="671979" cy="369332"/>
          </a:xfrm>
          <a:prstGeom prst="rect">
            <a:avLst/>
          </a:prstGeom>
        </p:spPr>
        <p:txBody>
          <a:bodyPr wrap="none">
            <a:spAutoFit/>
          </a:bodyPr>
          <a:lstStyle/>
          <a:p>
            <a:r>
              <a:rPr lang="en-US" dirty="0"/>
              <a:t>msec</a:t>
            </a:r>
          </a:p>
        </p:txBody>
      </p:sp>
    </p:spTree>
    <p:extLst>
      <p:ext uri="{BB962C8B-B14F-4D97-AF65-F5344CB8AC3E}">
        <p14:creationId xmlns:p14="http://schemas.microsoft.com/office/powerpoint/2010/main" val="416367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A45D69D-6F29-4845-84B6-EE4A13F458F1}"/>
              </a:ext>
            </a:extLst>
          </p:cNvPr>
          <p:cNvPicPr>
            <a:picLocks noChangeAspect="1"/>
          </p:cNvPicPr>
          <p:nvPr/>
        </p:nvPicPr>
        <p:blipFill>
          <a:blip r:embed="rId3"/>
          <a:stretch>
            <a:fillRect/>
          </a:stretch>
        </p:blipFill>
        <p:spPr>
          <a:xfrm>
            <a:off x="685800" y="134092"/>
            <a:ext cx="10429240" cy="5241817"/>
          </a:xfrm>
          <a:prstGeom prst="rect">
            <a:avLst/>
          </a:prstGeom>
        </p:spPr>
      </p:pic>
      <p:pic>
        <p:nvPicPr>
          <p:cNvPr id="9" name="Picture 8">
            <a:extLst>
              <a:ext uri="{FF2B5EF4-FFF2-40B4-BE49-F238E27FC236}">
                <a16:creationId xmlns:a16="http://schemas.microsoft.com/office/drawing/2014/main" id="{964C2AC9-9AF8-40DB-86AF-235CA4365CDD}"/>
              </a:ext>
            </a:extLst>
          </p:cNvPr>
          <p:cNvPicPr>
            <a:picLocks noChangeAspect="1"/>
          </p:cNvPicPr>
          <p:nvPr/>
        </p:nvPicPr>
        <p:blipFill>
          <a:blip r:embed="rId4"/>
          <a:stretch>
            <a:fillRect/>
          </a:stretch>
        </p:blipFill>
        <p:spPr>
          <a:xfrm>
            <a:off x="6385222" y="5520229"/>
            <a:ext cx="5806778" cy="1151148"/>
          </a:xfrm>
          <a:prstGeom prst="rect">
            <a:avLst/>
          </a:prstGeom>
        </p:spPr>
      </p:pic>
      <p:sp>
        <p:nvSpPr>
          <p:cNvPr id="10" name="TextBox 9">
            <a:extLst>
              <a:ext uri="{FF2B5EF4-FFF2-40B4-BE49-F238E27FC236}">
                <a16:creationId xmlns:a16="http://schemas.microsoft.com/office/drawing/2014/main" id="{8EA1856C-49DD-45B8-8555-EA99BE1E7580}"/>
              </a:ext>
            </a:extLst>
          </p:cNvPr>
          <p:cNvSpPr txBox="1"/>
          <p:nvPr/>
        </p:nvSpPr>
        <p:spPr>
          <a:xfrm>
            <a:off x="289223" y="5523578"/>
            <a:ext cx="5806777" cy="1200329"/>
          </a:xfrm>
          <a:prstGeom prst="rect">
            <a:avLst/>
          </a:prstGeom>
          <a:noFill/>
        </p:spPr>
        <p:txBody>
          <a:bodyPr wrap="square" rtlCol="0">
            <a:spAutoFit/>
          </a:bodyPr>
          <a:lstStyle/>
          <a:p>
            <a:r>
              <a:rPr lang="en-US" dirty="0"/>
              <a:t>Right: mean IMU speed as function of session.</a:t>
            </a:r>
          </a:p>
          <a:p>
            <a:r>
              <a:rPr lang="en-US" dirty="0"/>
              <a:t>We need a measure of the quality of a pulling session so that we can eliminate bad sessions where he did not pull well or the motion data was not captured well.</a:t>
            </a:r>
          </a:p>
        </p:txBody>
      </p:sp>
    </p:spTree>
    <p:extLst>
      <p:ext uri="{BB962C8B-B14F-4D97-AF65-F5344CB8AC3E}">
        <p14:creationId xmlns:p14="http://schemas.microsoft.com/office/powerpoint/2010/main" val="22598810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7EB2E-16F6-4B0E-8851-DA6530950027}"/>
              </a:ext>
            </a:extLst>
          </p:cNvPr>
          <p:cNvSpPr>
            <a:spLocks noGrp="1"/>
          </p:cNvSpPr>
          <p:nvPr>
            <p:ph type="ctrTitle"/>
          </p:nvPr>
        </p:nvSpPr>
        <p:spPr/>
        <p:txBody>
          <a:bodyPr/>
          <a:lstStyle/>
          <a:p>
            <a:r>
              <a:rPr lang="en-US" dirty="0"/>
              <a:t>Single Unit Responses</a:t>
            </a:r>
          </a:p>
        </p:txBody>
      </p:sp>
      <p:sp>
        <p:nvSpPr>
          <p:cNvPr id="3" name="Subtitle 2">
            <a:extLst>
              <a:ext uri="{FF2B5EF4-FFF2-40B4-BE49-F238E27FC236}">
                <a16:creationId xmlns:a16="http://schemas.microsoft.com/office/drawing/2014/main" id="{3CEEA2D9-4901-4236-9051-608FEE1A0913}"/>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8952409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TotalTime>
  <Words>1189</Words>
  <Application>Microsoft Office PowerPoint</Application>
  <PresentationFormat>Widescreen</PresentationFormat>
  <Paragraphs>196</Paragraphs>
  <Slides>26</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Calibri Light</vt:lpstr>
      <vt:lpstr>Office Theme</vt:lpstr>
      <vt:lpstr>Neural correlates to movements from Q1</vt:lpstr>
      <vt:lpstr>To Do.</vt:lpstr>
      <vt:lpstr>Next Steps</vt:lpstr>
      <vt:lpstr>Neural ensemble measures of encoding motion data in motor cortex.</vt:lpstr>
      <vt:lpstr>Example of a neural ensemble matrix and motion data…</vt:lpstr>
      <vt:lpstr>PowerPoint Presentation</vt:lpstr>
      <vt:lpstr>Interesting examples</vt:lpstr>
      <vt:lpstr>PowerPoint Presentation</vt:lpstr>
      <vt:lpstr>Single Unit Responses</vt:lpstr>
      <vt:lpstr>Where I left off</vt:lpstr>
      <vt:lpstr>PowerPoint Presentation</vt:lpstr>
      <vt:lpstr>More characterizing behavior</vt:lpstr>
      <vt:lpstr>Q1_Do_neurons_correlate_with_string_pulling_single_unit</vt:lpstr>
      <vt:lpstr>Problem: Trajectories do not look great – too much interpolation and straight lines.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Neural correlates to movements from Q1</dc:title>
  <dc:creator>Stephen Cowen</dc:creator>
  <cp:lastModifiedBy>Stephen Cowen</cp:lastModifiedBy>
  <cp:revision>9</cp:revision>
  <dcterms:created xsi:type="dcterms:W3CDTF">2020-07-30T00:36:22Z</dcterms:created>
  <dcterms:modified xsi:type="dcterms:W3CDTF">2020-11-16T21:35:21Z</dcterms:modified>
</cp:coreProperties>
</file>